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58" r:id="rId3"/>
    <p:sldId id="266" r:id="rId4"/>
    <p:sldId id="267" r:id="rId5"/>
    <p:sldId id="268" r:id="rId6"/>
    <p:sldId id="269" r:id="rId7"/>
    <p:sldId id="275" r:id="rId8"/>
    <p:sldId id="270" r:id="rId9"/>
    <p:sldId id="271" r:id="rId10"/>
    <p:sldId id="272" r:id="rId11"/>
    <p:sldId id="273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23E86"/>
    <a:srgbClr val="6A061B"/>
    <a:srgbClr val="1D1A56"/>
    <a:srgbClr val="6C0406"/>
    <a:srgbClr val="1F5120"/>
    <a:srgbClr val="4F2148"/>
    <a:srgbClr val="9966FF"/>
    <a:srgbClr val="CC66FF"/>
    <a:srgbClr val="660033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50.wmf"/><Relationship Id="rId2" Type="http://schemas.openxmlformats.org/officeDocument/2006/relationships/image" Target="../media/image49.wmf"/><Relationship Id="rId1" Type="http://schemas.openxmlformats.org/officeDocument/2006/relationships/image" Target="../media/image48.wmf"/><Relationship Id="rId6" Type="http://schemas.openxmlformats.org/officeDocument/2006/relationships/image" Target="../media/image52.wmf"/><Relationship Id="rId5" Type="http://schemas.openxmlformats.org/officeDocument/2006/relationships/image" Target="../media/image6.wmf"/><Relationship Id="rId4" Type="http://schemas.openxmlformats.org/officeDocument/2006/relationships/image" Target="../media/image5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6" Type="http://schemas.openxmlformats.org/officeDocument/2006/relationships/image" Target="../media/image12.wmf"/><Relationship Id="rId5" Type="http://schemas.openxmlformats.org/officeDocument/2006/relationships/image" Target="../media/image6.wmf"/><Relationship Id="rId4" Type="http://schemas.openxmlformats.org/officeDocument/2006/relationships/image" Target="../media/image11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Relationship Id="rId6" Type="http://schemas.openxmlformats.org/officeDocument/2006/relationships/image" Target="../media/image17.wmf"/><Relationship Id="rId5" Type="http://schemas.openxmlformats.org/officeDocument/2006/relationships/image" Target="../media/image6.wmf"/><Relationship Id="rId4" Type="http://schemas.openxmlformats.org/officeDocument/2006/relationships/image" Target="../media/image16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Relationship Id="rId6" Type="http://schemas.openxmlformats.org/officeDocument/2006/relationships/image" Target="../media/image22.wmf"/><Relationship Id="rId5" Type="http://schemas.openxmlformats.org/officeDocument/2006/relationships/image" Target="../media/image6.wmf"/><Relationship Id="rId4" Type="http://schemas.openxmlformats.org/officeDocument/2006/relationships/image" Target="../media/image21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Relationship Id="rId6" Type="http://schemas.openxmlformats.org/officeDocument/2006/relationships/image" Target="../media/image27.wmf"/><Relationship Id="rId5" Type="http://schemas.openxmlformats.org/officeDocument/2006/relationships/image" Target="../media/image6.wmf"/><Relationship Id="rId4" Type="http://schemas.openxmlformats.org/officeDocument/2006/relationships/image" Target="../media/image26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2" Type="http://schemas.openxmlformats.org/officeDocument/2006/relationships/image" Target="../media/image29.wmf"/><Relationship Id="rId1" Type="http://schemas.openxmlformats.org/officeDocument/2006/relationships/image" Target="../media/image28.wmf"/><Relationship Id="rId6" Type="http://schemas.openxmlformats.org/officeDocument/2006/relationships/image" Target="../media/image32.wmf"/><Relationship Id="rId5" Type="http://schemas.openxmlformats.org/officeDocument/2006/relationships/image" Target="../media/image6.wmf"/><Relationship Id="rId4" Type="http://schemas.openxmlformats.org/officeDocument/2006/relationships/image" Target="../media/image31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35.wmf"/><Relationship Id="rId2" Type="http://schemas.openxmlformats.org/officeDocument/2006/relationships/image" Target="../media/image34.wmf"/><Relationship Id="rId1" Type="http://schemas.openxmlformats.org/officeDocument/2006/relationships/image" Target="../media/image33.wmf"/><Relationship Id="rId6" Type="http://schemas.openxmlformats.org/officeDocument/2006/relationships/image" Target="../media/image37.wmf"/><Relationship Id="rId5" Type="http://schemas.openxmlformats.org/officeDocument/2006/relationships/image" Target="../media/image6.wmf"/><Relationship Id="rId4" Type="http://schemas.openxmlformats.org/officeDocument/2006/relationships/image" Target="../media/image36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40.wmf"/><Relationship Id="rId2" Type="http://schemas.openxmlformats.org/officeDocument/2006/relationships/image" Target="../media/image39.wmf"/><Relationship Id="rId1" Type="http://schemas.openxmlformats.org/officeDocument/2006/relationships/image" Target="../media/image38.wmf"/><Relationship Id="rId6" Type="http://schemas.openxmlformats.org/officeDocument/2006/relationships/image" Target="../media/image42.wmf"/><Relationship Id="rId5" Type="http://schemas.openxmlformats.org/officeDocument/2006/relationships/image" Target="../media/image6.wmf"/><Relationship Id="rId4" Type="http://schemas.openxmlformats.org/officeDocument/2006/relationships/image" Target="../media/image41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45.wmf"/><Relationship Id="rId2" Type="http://schemas.openxmlformats.org/officeDocument/2006/relationships/image" Target="../media/image44.wmf"/><Relationship Id="rId1" Type="http://schemas.openxmlformats.org/officeDocument/2006/relationships/image" Target="../media/image43.wmf"/><Relationship Id="rId6" Type="http://schemas.openxmlformats.org/officeDocument/2006/relationships/image" Target="../media/image47.wmf"/><Relationship Id="rId5" Type="http://schemas.openxmlformats.org/officeDocument/2006/relationships/image" Target="../media/image6.wmf"/><Relationship Id="rId4" Type="http://schemas.openxmlformats.org/officeDocument/2006/relationships/image" Target="../media/image46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02.02.2019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5.wmf"/><Relationship Id="rId13" Type="http://schemas.openxmlformats.org/officeDocument/2006/relationships/oleObject" Target="../embeddings/oleObject54.bin"/><Relationship Id="rId3" Type="http://schemas.openxmlformats.org/officeDocument/2006/relationships/oleObject" Target="../embeddings/oleObject49.bin"/><Relationship Id="rId7" Type="http://schemas.openxmlformats.org/officeDocument/2006/relationships/oleObject" Target="../embeddings/oleObject51.bin"/><Relationship Id="rId12" Type="http://schemas.openxmlformats.org/officeDocument/2006/relationships/image" Target="../media/image6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44.wmf"/><Relationship Id="rId11" Type="http://schemas.openxmlformats.org/officeDocument/2006/relationships/oleObject" Target="../embeddings/oleObject53.bin"/><Relationship Id="rId5" Type="http://schemas.openxmlformats.org/officeDocument/2006/relationships/oleObject" Target="../embeddings/oleObject50.bin"/><Relationship Id="rId10" Type="http://schemas.openxmlformats.org/officeDocument/2006/relationships/image" Target="../media/image46.wmf"/><Relationship Id="rId4" Type="http://schemas.openxmlformats.org/officeDocument/2006/relationships/image" Target="../media/image43.wmf"/><Relationship Id="rId9" Type="http://schemas.openxmlformats.org/officeDocument/2006/relationships/oleObject" Target="../embeddings/oleObject52.bin"/><Relationship Id="rId14" Type="http://schemas.openxmlformats.org/officeDocument/2006/relationships/image" Target="../media/image47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0.wmf"/><Relationship Id="rId13" Type="http://schemas.openxmlformats.org/officeDocument/2006/relationships/oleObject" Target="../embeddings/oleObject60.bin"/><Relationship Id="rId3" Type="http://schemas.openxmlformats.org/officeDocument/2006/relationships/oleObject" Target="../embeddings/oleObject55.bin"/><Relationship Id="rId7" Type="http://schemas.openxmlformats.org/officeDocument/2006/relationships/oleObject" Target="../embeddings/oleObject57.bin"/><Relationship Id="rId12" Type="http://schemas.openxmlformats.org/officeDocument/2006/relationships/image" Target="../media/image6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49.wmf"/><Relationship Id="rId11" Type="http://schemas.openxmlformats.org/officeDocument/2006/relationships/oleObject" Target="../embeddings/oleObject59.bin"/><Relationship Id="rId5" Type="http://schemas.openxmlformats.org/officeDocument/2006/relationships/oleObject" Target="../embeddings/oleObject56.bin"/><Relationship Id="rId10" Type="http://schemas.openxmlformats.org/officeDocument/2006/relationships/image" Target="../media/image51.wmf"/><Relationship Id="rId4" Type="http://schemas.openxmlformats.org/officeDocument/2006/relationships/image" Target="../media/image48.wmf"/><Relationship Id="rId9" Type="http://schemas.openxmlformats.org/officeDocument/2006/relationships/oleObject" Target="../embeddings/oleObject58.bin"/><Relationship Id="rId14" Type="http://schemas.openxmlformats.org/officeDocument/2006/relationships/image" Target="../media/image52.w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13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6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0" Type="http://schemas.openxmlformats.org/officeDocument/2006/relationships/image" Target="../media/image5.wmf"/><Relationship Id="rId4" Type="http://schemas.openxmlformats.org/officeDocument/2006/relationships/image" Target="../media/image2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7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13" Type="http://schemas.openxmlformats.org/officeDocument/2006/relationships/oleObject" Target="../embeddings/oleObject12.bin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12" Type="http://schemas.openxmlformats.org/officeDocument/2006/relationships/image" Target="../media/image6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9.wmf"/><Relationship Id="rId11" Type="http://schemas.openxmlformats.org/officeDocument/2006/relationships/oleObject" Target="../embeddings/oleObject11.bin"/><Relationship Id="rId5" Type="http://schemas.openxmlformats.org/officeDocument/2006/relationships/oleObject" Target="../embeddings/oleObject8.bin"/><Relationship Id="rId10" Type="http://schemas.openxmlformats.org/officeDocument/2006/relationships/image" Target="../media/image11.wmf"/><Relationship Id="rId4" Type="http://schemas.openxmlformats.org/officeDocument/2006/relationships/image" Target="../media/image8.wmf"/><Relationship Id="rId9" Type="http://schemas.openxmlformats.org/officeDocument/2006/relationships/oleObject" Target="../embeddings/oleObject10.bin"/><Relationship Id="rId14" Type="http://schemas.openxmlformats.org/officeDocument/2006/relationships/image" Target="../media/image12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13" Type="http://schemas.openxmlformats.org/officeDocument/2006/relationships/oleObject" Target="../embeddings/oleObject18.bin"/><Relationship Id="rId3" Type="http://schemas.openxmlformats.org/officeDocument/2006/relationships/oleObject" Target="../embeddings/oleObject13.bin"/><Relationship Id="rId7" Type="http://schemas.openxmlformats.org/officeDocument/2006/relationships/oleObject" Target="../embeddings/oleObject15.bin"/><Relationship Id="rId12" Type="http://schemas.openxmlformats.org/officeDocument/2006/relationships/image" Target="../media/image6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4.wmf"/><Relationship Id="rId11" Type="http://schemas.openxmlformats.org/officeDocument/2006/relationships/oleObject" Target="../embeddings/oleObject17.bin"/><Relationship Id="rId5" Type="http://schemas.openxmlformats.org/officeDocument/2006/relationships/oleObject" Target="../embeddings/oleObject14.bin"/><Relationship Id="rId10" Type="http://schemas.openxmlformats.org/officeDocument/2006/relationships/image" Target="../media/image16.wmf"/><Relationship Id="rId4" Type="http://schemas.openxmlformats.org/officeDocument/2006/relationships/image" Target="../media/image13.wmf"/><Relationship Id="rId9" Type="http://schemas.openxmlformats.org/officeDocument/2006/relationships/oleObject" Target="../embeddings/oleObject16.bin"/><Relationship Id="rId14" Type="http://schemas.openxmlformats.org/officeDocument/2006/relationships/image" Target="../media/image17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13" Type="http://schemas.openxmlformats.org/officeDocument/2006/relationships/oleObject" Target="../embeddings/oleObject24.bin"/><Relationship Id="rId3" Type="http://schemas.openxmlformats.org/officeDocument/2006/relationships/oleObject" Target="../embeddings/oleObject19.bin"/><Relationship Id="rId7" Type="http://schemas.openxmlformats.org/officeDocument/2006/relationships/oleObject" Target="../embeddings/oleObject21.bin"/><Relationship Id="rId12" Type="http://schemas.openxmlformats.org/officeDocument/2006/relationships/image" Target="../media/image6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9.wmf"/><Relationship Id="rId11" Type="http://schemas.openxmlformats.org/officeDocument/2006/relationships/oleObject" Target="../embeddings/oleObject23.bin"/><Relationship Id="rId5" Type="http://schemas.openxmlformats.org/officeDocument/2006/relationships/oleObject" Target="../embeddings/oleObject20.bin"/><Relationship Id="rId10" Type="http://schemas.openxmlformats.org/officeDocument/2006/relationships/image" Target="../media/image21.wmf"/><Relationship Id="rId4" Type="http://schemas.openxmlformats.org/officeDocument/2006/relationships/image" Target="../media/image18.wmf"/><Relationship Id="rId9" Type="http://schemas.openxmlformats.org/officeDocument/2006/relationships/oleObject" Target="../embeddings/oleObject22.bin"/><Relationship Id="rId14" Type="http://schemas.openxmlformats.org/officeDocument/2006/relationships/image" Target="../media/image22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wmf"/><Relationship Id="rId13" Type="http://schemas.openxmlformats.org/officeDocument/2006/relationships/oleObject" Target="../embeddings/oleObject30.bin"/><Relationship Id="rId3" Type="http://schemas.openxmlformats.org/officeDocument/2006/relationships/oleObject" Target="../embeddings/oleObject25.bin"/><Relationship Id="rId7" Type="http://schemas.openxmlformats.org/officeDocument/2006/relationships/oleObject" Target="../embeddings/oleObject27.bin"/><Relationship Id="rId12" Type="http://schemas.openxmlformats.org/officeDocument/2006/relationships/image" Target="../media/image6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4.wmf"/><Relationship Id="rId11" Type="http://schemas.openxmlformats.org/officeDocument/2006/relationships/oleObject" Target="../embeddings/oleObject29.bin"/><Relationship Id="rId5" Type="http://schemas.openxmlformats.org/officeDocument/2006/relationships/oleObject" Target="../embeddings/oleObject26.bin"/><Relationship Id="rId10" Type="http://schemas.openxmlformats.org/officeDocument/2006/relationships/image" Target="../media/image26.wmf"/><Relationship Id="rId4" Type="http://schemas.openxmlformats.org/officeDocument/2006/relationships/image" Target="../media/image23.wmf"/><Relationship Id="rId9" Type="http://schemas.openxmlformats.org/officeDocument/2006/relationships/oleObject" Target="../embeddings/oleObject28.bin"/><Relationship Id="rId14" Type="http://schemas.openxmlformats.org/officeDocument/2006/relationships/image" Target="../media/image27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wmf"/><Relationship Id="rId13" Type="http://schemas.openxmlformats.org/officeDocument/2006/relationships/oleObject" Target="../embeddings/oleObject36.bin"/><Relationship Id="rId3" Type="http://schemas.openxmlformats.org/officeDocument/2006/relationships/oleObject" Target="../embeddings/oleObject31.bin"/><Relationship Id="rId7" Type="http://schemas.openxmlformats.org/officeDocument/2006/relationships/oleObject" Target="../embeddings/oleObject33.bin"/><Relationship Id="rId12" Type="http://schemas.openxmlformats.org/officeDocument/2006/relationships/image" Target="../media/image6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29.wmf"/><Relationship Id="rId11" Type="http://schemas.openxmlformats.org/officeDocument/2006/relationships/oleObject" Target="../embeddings/oleObject35.bin"/><Relationship Id="rId5" Type="http://schemas.openxmlformats.org/officeDocument/2006/relationships/oleObject" Target="../embeddings/oleObject32.bin"/><Relationship Id="rId10" Type="http://schemas.openxmlformats.org/officeDocument/2006/relationships/image" Target="../media/image31.wmf"/><Relationship Id="rId4" Type="http://schemas.openxmlformats.org/officeDocument/2006/relationships/image" Target="../media/image28.wmf"/><Relationship Id="rId9" Type="http://schemas.openxmlformats.org/officeDocument/2006/relationships/oleObject" Target="../embeddings/oleObject34.bin"/><Relationship Id="rId14" Type="http://schemas.openxmlformats.org/officeDocument/2006/relationships/image" Target="../media/image32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wmf"/><Relationship Id="rId13" Type="http://schemas.openxmlformats.org/officeDocument/2006/relationships/oleObject" Target="../embeddings/oleObject42.bin"/><Relationship Id="rId3" Type="http://schemas.openxmlformats.org/officeDocument/2006/relationships/oleObject" Target="../embeddings/oleObject37.bin"/><Relationship Id="rId7" Type="http://schemas.openxmlformats.org/officeDocument/2006/relationships/oleObject" Target="../embeddings/oleObject39.bin"/><Relationship Id="rId12" Type="http://schemas.openxmlformats.org/officeDocument/2006/relationships/image" Target="../media/image6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34.wmf"/><Relationship Id="rId11" Type="http://schemas.openxmlformats.org/officeDocument/2006/relationships/oleObject" Target="../embeddings/oleObject41.bin"/><Relationship Id="rId5" Type="http://schemas.openxmlformats.org/officeDocument/2006/relationships/oleObject" Target="../embeddings/oleObject38.bin"/><Relationship Id="rId10" Type="http://schemas.openxmlformats.org/officeDocument/2006/relationships/image" Target="../media/image36.wmf"/><Relationship Id="rId4" Type="http://schemas.openxmlformats.org/officeDocument/2006/relationships/image" Target="../media/image33.wmf"/><Relationship Id="rId9" Type="http://schemas.openxmlformats.org/officeDocument/2006/relationships/oleObject" Target="../embeddings/oleObject40.bin"/><Relationship Id="rId14" Type="http://schemas.openxmlformats.org/officeDocument/2006/relationships/image" Target="../media/image37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wmf"/><Relationship Id="rId13" Type="http://schemas.openxmlformats.org/officeDocument/2006/relationships/oleObject" Target="../embeddings/oleObject48.bin"/><Relationship Id="rId3" Type="http://schemas.openxmlformats.org/officeDocument/2006/relationships/oleObject" Target="../embeddings/oleObject43.bin"/><Relationship Id="rId7" Type="http://schemas.openxmlformats.org/officeDocument/2006/relationships/oleObject" Target="../embeddings/oleObject45.bin"/><Relationship Id="rId12" Type="http://schemas.openxmlformats.org/officeDocument/2006/relationships/image" Target="../media/image6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39.wmf"/><Relationship Id="rId11" Type="http://schemas.openxmlformats.org/officeDocument/2006/relationships/oleObject" Target="../embeddings/oleObject47.bin"/><Relationship Id="rId5" Type="http://schemas.openxmlformats.org/officeDocument/2006/relationships/oleObject" Target="../embeddings/oleObject44.bin"/><Relationship Id="rId10" Type="http://schemas.openxmlformats.org/officeDocument/2006/relationships/image" Target="../media/image41.wmf"/><Relationship Id="rId4" Type="http://schemas.openxmlformats.org/officeDocument/2006/relationships/image" Target="../media/image38.wmf"/><Relationship Id="rId9" Type="http://schemas.openxmlformats.org/officeDocument/2006/relationships/oleObject" Target="../embeddings/oleObject46.bin"/><Relationship Id="rId14" Type="http://schemas.openxmlformats.org/officeDocument/2006/relationships/image" Target="../media/image42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57224" y="785794"/>
            <a:ext cx="750099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Century Schoolbook" pitchFamily="18" charset="0"/>
              </a:rPr>
              <a:t>Тест</a:t>
            </a:r>
            <a:r>
              <a:rPr lang="en-US" sz="2800" b="1" dirty="0" smtClean="0">
                <a:solidFill>
                  <a:srgbClr val="002060"/>
                </a:solidFill>
                <a:latin typeface="Century Schoolbook" pitchFamily="18" charset="0"/>
              </a:rPr>
              <a:t> </a:t>
            </a:r>
            <a:r>
              <a:rPr lang="ru-RU" sz="2800" b="1" dirty="0" smtClean="0">
                <a:solidFill>
                  <a:srgbClr val="002060"/>
                </a:solidFill>
                <a:latin typeface="Century Schoolbook" pitchFamily="18" charset="0"/>
              </a:rPr>
              <a:t>по теме:</a:t>
            </a:r>
            <a:endParaRPr lang="en-US" sz="2800" b="1" dirty="0" smtClean="0">
              <a:solidFill>
                <a:srgbClr val="002060"/>
              </a:solidFill>
              <a:latin typeface="Century Schoolbook" pitchFamily="18" charset="0"/>
            </a:endParaRPr>
          </a:p>
          <a:p>
            <a:pPr algn="ctr"/>
            <a:r>
              <a:rPr lang="ru-RU" sz="2800" b="1" dirty="0" smtClean="0">
                <a:solidFill>
                  <a:srgbClr val="660033"/>
                </a:solidFill>
                <a:latin typeface="Century Schoolbook" pitchFamily="18" charset="0"/>
              </a:rPr>
              <a:t> «Одночлены. </a:t>
            </a:r>
            <a:endParaRPr lang="en-US" sz="2800" b="1" dirty="0" smtClean="0">
              <a:solidFill>
                <a:srgbClr val="660033"/>
              </a:solidFill>
              <a:latin typeface="Century Schoolbook" pitchFamily="18" charset="0"/>
            </a:endParaRPr>
          </a:p>
          <a:p>
            <a:pPr algn="ctr"/>
            <a:r>
              <a:rPr lang="ru-RU" sz="2800" b="1" dirty="0" smtClean="0">
                <a:solidFill>
                  <a:srgbClr val="660033"/>
                </a:solidFill>
                <a:latin typeface="Century Schoolbook" pitchFamily="18" charset="0"/>
              </a:rPr>
              <a:t>Арифметические операции над одночленами»</a:t>
            </a:r>
          </a:p>
          <a:p>
            <a:pPr algn="ctr"/>
            <a:endParaRPr lang="en-US" sz="2800" b="1" dirty="0" smtClean="0">
              <a:solidFill>
                <a:srgbClr val="660033"/>
              </a:solidFill>
              <a:latin typeface="Century Schoolbook" pitchFamily="18" charset="0"/>
            </a:endParaRPr>
          </a:p>
          <a:p>
            <a:pPr algn="ctr"/>
            <a:endParaRPr lang="ru-RU" sz="2800" b="1" dirty="0" smtClean="0">
              <a:solidFill>
                <a:srgbClr val="660033"/>
              </a:solidFill>
              <a:latin typeface="Century Schoolbook" pitchFamily="18" charset="0"/>
            </a:endParaRPr>
          </a:p>
          <a:p>
            <a:pPr algn="ctr"/>
            <a:r>
              <a:rPr lang="ru-RU" sz="2800" b="1" dirty="0" smtClean="0">
                <a:solidFill>
                  <a:srgbClr val="C00000"/>
                </a:solidFill>
                <a:latin typeface="Century Schoolbook" pitchFamily="18" charset="0"/>
              </a:rPr>
              <a:t>Алгебра</a:t>
            </a:r>
          </a:p>
          <a:p>
            <a:pPr algn="ctr"/>
            <a:r>
              <a:rPr lang="ru-RU" sz="2800" b="1" dirty="0" smtClean="0">
                <a:solidFill>
                  <a:srgbClr val="923E86"/>
                </a:solidFill>
                <a:latin typeface="Century Schoolbook" pitchFamily="18" charset="0"/>
              </a:rPr>
              <a:t>7 класс</a:t>
            </a:r>
          </a:p>
          <a:p>
            <a:pPr algn="ctr"/>
            <a:endParaRPr lang="en-US" sz="2800" b="1" dirty="0" smtClean="0">
              <a:solidFill>
                <a:srgbClr val="660033"/>
              </a:solidFill>
              <a:latin typeface="Century Schoolbook" pitchFamily="18" charset="0"/>
            </a:endParaRPr>
          </a:p>
          <a:p>
            <a:pPr algn="ctr"/>
            <a:endParaRPr lang="ru-RU" sz="2800" b="1" dirty="0" smtClean="0">
              <a:solidFill>
                <a:srgbClr val="660033"/>
              </a:solidFill>
              <a:latin typeface="Century Schoolbook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5"/>
          <p:cNvSpPr>
            <a:spLocks noChangeArrowheads="1"/>
          </p:cNvSpPr>
          <p:nvPr/>
        </p:nvSpPr>
        <p:spPr bwMode="auto">
          <a:xfrm>
            <a:off x="4929190" y="3500438"/>
            <a:ext cx="2357454" cy="714380"/>
          </a:xfrm>
          <a:prstGeom prst="wedgeEllipseCallout">
            <a:avLst>
              <a:gd name="adj1" fmla="val -89838"/>
              <a:gd name="adj2" fmla="val 113435"/>
            </a:avLst>
          </a:prstGeom>
          <a:solidFill>
            <a:srgbClr val="FFE5F1"/>
          </a:solidFill>
          <a:ln w="38100">
            <a:solidFill>
              <a:srgbClr val="C00000"/>
            </a:solidFill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flatTx/>
          </a:bodyPr>
          <a:lstStyle/>
          <a:p>
            <a:pPr algn="ctr"/>
            <a:r>
              <a:rPr lang="ru-RU" sz="2400" b="1" dirty="0">
                <a:solidFill>
                  <a:srgbClr val="FF0000"/>
                </a:solidFill>
                <a:latin typeface="Century Schoolbook" pitchFamily="18" charset="0"/>
              </a:rPr>
              <a:t>ВЕРНО!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928662" y="2071678"/>
            <a:ext cx="571504" cy="571504"/>
          </a:xfrm>
          <a:prstGeom prst="roundRect">
            <a:avLst/>
          </a:prstGeom>
          <a:solidFill>
            <a:srgbClr val="FDBFF1"/>
          </a:solidFill>
          <a:ln>
            <a:solidFill>
              <a:schemeClr val="tx1">
                <a:lumMod val="50000"/>
                <a:lumOff val="50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928662" y="3143248"/>
            <a:ext cx="571504" cy="571504"/>
          </a:xfrm>
          <a:prstGeom prst="roundRect">
            <a:avLst/>
          </a:prstGeom>
          <a:solidFill>
            <a:srgbClr val="FDBFF1"/>
          </a:solidFill>
          <a:ln>
            <a:solidFill>
              <a:schemeClr val="tx1">
                <a:lumMod val="50000"/>
                <a:lumOff val="50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928662" y="4214818"/>
            <a:ext cx="571504" cy="571504"/>
          </a:xfrm>
          <a:prstGeom prst="roundRect">
            <a:avLst/>
          </a:prstGeom>
          <a:solidFill>
            <a:srgbClr val="FDBFF1"/>
          </a:solidFill>
          <a:ln>
            <a:solidFill>
              <a:schemeClr val="tx1">
                <a:lumMod val="50000"/>
                <a:lumOff val="50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3" name="AutoShape 5"/>
          <p:cNvSpPr>
            <a:spLocks noChangeArrowheads="1"/>
          </p:cNvSpPr>
          <p:nvPr/>
        </p:nvSpPr>
        <p:spPr bwMode="auto">
          <a:xfrm>
            <a:off x="4857752" y="4572008"/>
            <a:ext cx="2643206" cy="714380"/>
          </a:xfrm>
          <a:prstGeom prst="wedgeEllipseCallout">
            <a:avLst>
              <a:gd name="adj1" fmla="val -89838"/>
              <a:gd name="adj2" fmla="val 113435"/>
            </a:avLst>
          </a:prstGeom>
          <a:solidFill>
            <a:srgbClr val="BFFCFD"/>
          </a:solidFill>
          <a:ln w="38100">
            <a:solidFill>
              <a:srgbClr val="9900FF"/>
            </a:solidFill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flatTx/>
          </a:bodyPr>
          <a:lstStyle/>
          <a:p>
            <a:r>
              <a:rPr lang="ru-RU" sz="2200" b="1" dirty="0" smtClean="0">
                <a:solidFill>
                  <a:srgbClr val="660066"/>
                </a:solidFill>
                <a:latin typeface="Century Schoolbook" pitchFamily="18" charset="0"/>
              </a:rPr>
              <a:t>НЕВЕРНО!</a:t>
            </a:r>
            <a:endParaRPr lang="ru-RU" sz="2200" b="1" dirty="0">
              <a:solidFill>
                <a:srgbClr val="660066"/>
              </a:solidFill>
              <a:latin typeface="Century Schoolbook" pitchFamily="18" charset="0"/>
            </a:endParaRPr>
          </a:p>
        </p:txBody>
      </p:sp>
      <p:sp>
        <p:nvSpPr>
          <p:cNvPr id="14" name="AutoShape 5"/>
          <p:cNvSpPr>
            <a:spLocks noChangeArrowheads="1"/>
          </p:cNvSpPr>
          <p:nvPr/>
        </p:nvSpPr>
        <p:spPr bwMode="auto">
          <a:xfrm>
            <a:off x="4786314" y="2500306"/>
            <a:ext cx="2643206" cy="714380"/>
          </a:xfrm>
          <a:prstGeom prst="wedgeEllipseCallout">
            <a:avLst>
              <a:gd name="adj1" fmla="val -89838"/>
              <a:gd name="adj2" fmla="val 113435"/>
            </a:avLst>
          </a:prstGeom>
          <a:solidFill>
            <a:srgbClr val="BFFCFD"/>
          </a:solidFill>
          <a:ln w="38100">
            <a:solidFill>
              <a:srgbClr val="9900FF"/>
            </a:solidFill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flatTx/>
          </a:bodyPr>
          <a:lstStyle/>
          <a:p>
            <a:r>
              <a:rPr lang="ru-RU" sz="2200" b="1" dirty="0" smtClean="0">
                <a:solidFill>
                  <a:srgbClr val="660066"/>
                </a:solidFill>
                <a:latin typeface="Century Schoolbook" pitchFamily="18" charset="0"/>
              </a:rPr>
              <a:t>НЕВЕРНО!</a:t>
            </a:r>
            <a:endParaRPr lang="ru-RU" sz="2200" b="1" dirty="0">
              <a:solidFill>
                <a:srgbClr val="660066"/>
              </a:solidFill>
              <a:latin typeface="Century Schoolbook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14282" y="428604"/>
            <a:ext cx="7433445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660033"/>
                </a:solidFill>
                <a:latin typeface="Century Schoolbook" pitchFamily="18" charset="0"/>
              </a:rPr>
              <a:t>9. Представьте в виде куба одночлена</a:t>
            </a:r>
          </a:p>
          <a:p>
            <a:r>
              <a:rPr lang="ru-RU" sz="2800" b="1" dirty="0" smtClean="0">
                <a:solidFill>
                  <a:srgbClr val="660033"/>
                </a:solidFill>
                <a:latin typeface="Century Schoolbook" pitchFamily="18" charset="0"/>
              </a:rPr>
              <a:t>    выражение</a:t>
            </a:r>
            <a:endParaRPr lang="ru-RU" sz="2800" b="1" dirty="0">
              <a:solidFill>
                <a:srgbClr val="660033"/>
              </a:solidFill>
              <a:latin typeface="Century Schoolbook" pitchFamily="18" charset="0"/>
            </a:endParaRPr>
          </a:p>
        </p:txBody>
      </p:sp>
      <p:graphicFrame>
        <p:nvGraphicFramePr>
          <p:cNvPr id="20483" name="Object 3"/>
          <p:cNvGraphicFramePr>
            <a:graphicFrameLocks noChangeAspect="1"/>
          </p:cNvGraphicFramePr>
          <p:nvPr/>
        </p:nvGraphicFramePr>
        <p:xfrm>
          <a:off x="1714480" y="2000240"/>
          <a:ext cx="1546225" cy="773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04" name="Формула" r:id="rId3" imgW="533160" imgH="266400" progId="Equation.3">
                  <p:embed/>
                </p:oleObj>
              </mc:Choice>
              <mc:Fallback>
                <p:oleObj name="Формула" r:id="rId3" imgW="533160" imgH="2664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14480" y="2000240"/>
                        <a:ext cx="1546225" cy="7731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Управляющая кнопка: далее 22">
            <a:hlinkClick r:id="" action="ppaction://hlinkshowjump?jump=nextslide" highlightClick="1"/>
          </p:cNvPr>
          <p:cNvSpPr/>
          <p:nvPr/>
        </p:nvSpPr>
        <p:spPr>
          <a:xfrm>
            <a:off x="7786710" y="5643578"/>
            <a:ext cx="714380" cy="642942"/>
          </a:xfrm>
          <a:prstGeom prst="actionButtonForwardNext">
            <a:avLst/>
          </a:prstGeom>
          <a:solidFill>
            <a:srgbClr val="FED6E5"/>
          </a:solidFill>
          <a:ln>
            <a:solidFill>
              <a:srgbClr val="660033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800" b="1" dirty="0" smtClean="0">
              <a:solidFill>
                <a:srgbClr val="FF0000"/>
              </a:solidFill>
            </a:endParaRPr>
          </a:p>
        </p:txBody>
      </p:sp>
      <p:graphicFrame>
        <p:nvGraphicFramePr>
          <p:cNvPr id="3079" name="Object 3"/>
          <p:cNvGraphicFramePr>
            <a:graphicFrameLocks noChangeAspect="1"/>
          </p:cNvGraphicFramePr>
          <p:nvPr/>
        </p:nvGraphicFramePr>
        <p:xfrm>
          <a:off x="1857356" y="3143248"/>
          <a:ext cx="1254125" cy="661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05" name="Формула" r:id="rId5" imgW="431640" imgH="228600" progId="Equation.3">
                  <p:embed/>
                </p:oleObj>
              </mc:Choice>
              <mc:Fallback>
                <p:oleObj name="Формула" r:id="rId5" imgW="431640" imgH="2286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57356" y="3143248"/>
                        <a:ext cx="1254125" cy="6619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0" name="Object 3"/>
          <p:cNvGraphicFramePr>
            <a:graphicFrameLocks noChangeAspect="1"/>
          </p:cNvGraphicFramePr>
          <p:nvPr/>
        </p:nvGraphicFramePr>
        <p:xfrm>
          <a:off x="1643042" y="4071942"/>
          <a:ext cx="1878013" cy="773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06" name="Формула" r:id="rId7" imgW="647640" imgH="266400" progId="Equation.3">
                  <p:embed/>
                </p:oleObj>
              </mc:Choice>
              <mc:Fallback>
                <p:oleObj name="Формула" r:id="rId7" imgW="647640" imgH="26640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43042" y="4071942"/>
                        <a:ext cx="1878013" cy="7731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Скругленный прямоугольник 15"/>
          <p:cNvSpPr/>
          <p:nvPr/>
        </p:nvSpPr>
        <p:spPr>
          <a:xfrm>
            <a:off x="928662" y="5286388"/>
            <a:ext cx="571504" cy="571504"/>
          </a:xfrm>
          <a:prstGeom prst="roundRect">
            <a:avLst/>
          </a:prstGeom>
          <a:solidFill>
            <a:srgbClr val="FDBFF1"/>
          </a:solidFill>
          <a:ln>
            <a:solidFill>
              <a:schemeClr val="tx1">
                <a:lumMod val="50000"/>
                <a:lumOff val="50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4</a:t>
            </a:r>
          </a:p>
        </p:txBody>
      </p:sp>
      <p:graphicFrame>
        <p:nvGraphicFramePr>
          <p:cNvPr id="3081" name="Object 9"/>
          <p:cNvGraphicFramePr>
            <a:graphicFrameLocks noChangeAspect="1"/>
          </p:cNvGraphicFramePr>
          <p:nvPr/>
        </p:nvGraphicFramePr>
        <p:xfrm>
          <a:off x="1714480" y="5072074"/>
          <a:ext cx="1954212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07" name="Формула" r:id="rId9" imgW="672840" imgH="266400" progId="Equation.3">
                  <p:embed/>
                </p:oleObj>
              </mc:Choice>
              <mc:Fallback>
                <p:oleObj name="Формула" r:id="rId9" imgW="672840" imgH="26640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14480" y="5072074"/>
                        <a:ext cx="1954212" cy="771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Объект 16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08" name="Формула" r:id="rId11" imgW="114120" imgH="215640" progId="Equation.3">
                  <p:embed/>
                </p:oleObj>
              </mc:Choice>
              <mc:Fallback>
                <p:oleObj name="Формула" r:id="rId11" imgW="114120" imgH="21564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AutoShape 5"/>
          <p:cNvSpPr>
            <a:spLocks noChangeArrowheads="1"/>
          </p:cNvSpPr>
          <p:nvPr/>
        </p:nvSpPr>
        <p:spPr bwMode="auto">
          <a:xfrm>
            <a:off x="4786314" y="1500174"/>
            <a:ext cx="2643206" cy="714380"/>
          </a:xfrm>
          <a:prstGeom prst="wedgeEllipseCallout">
            <a:avLst>
              <a:gd name="adj1" fmla="val -89838"/>
              <a:gd name="adj2" fmla="val 113435"/>
            </a:avLst>
          </a:prstGeom>
          <a:solidFill>
            <a:srgbClr val="BFFCFD"/>
          </a:solidFill>
          <a:ln w="38100">
            <a:solidFill>
              <a:srgbClr val="9900FF"/>
            </a:solidFill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flatTx/>
          </a:bodyPr>
          <a:lstStyle/>
          <a:p>
            <a:r>
              <a:rPr lang="ru-RU" sz="2200" b="1" dirty="0" smtClean="0">
                <a:solidFill>
                  <a:srgbClr val="660066"/>
                </a:solidFill>
                <a:latin typeface="Century Schoolbook" pitchFamily="18" charset="0"/>
              </a:rPr>
              <a:t>НЕВЕРНО!</a:t>
            </a:r>
            <a:endParaRPr lang="ru-RU" sz="2200" b="1" dirty="0">
              <a:solidFill>
                <a:srgbClr val="660066"/>
              </a:solidFill>
              <a:latin typeface="Century Schoolbook" pitchFamily="18" charset="0"/>
            </a:endParaRPr>
          </a:p>
        </p:txBody>
      </p:sp>
      <p:graphicFrame>
        <p:nvGraphicFramePr>
          <p:cNvPr id="3084" name="Object 2"/>
          <p:cNvGraphicFramePr>
            <a:graphicFrameLocks noChangeAspect="1"/>
          </p:cNvGraphicFramePr>
          <p:nvPr/>
        </p:nvGraphicFramePr>
        <p:xfrm>
          <a:off x="3362325" y="889000"/>
          <a:ext cx="2276475" cy="717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09" name="Формула" r:id="rId13" imgW="723600" imgH="228600" progId="Equation.3">
                  <p:embed/>
                </p:oleObj>
              </mc:Choice>
              <mc:Fallback>
                <p:oleObj name="Формула" r:id="rId13" imgW="723600" imgH="2286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62325" y="889000"/>
                        <a:ext cx="2276475" cy="717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xit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xit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2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22" presetClass="exit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3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</p:childTnLst>
        </p:cTn>
      </p:par>
    </p:tnLst>
    <p:bldLst>
      <p:bldP spid="3" grpId="0" animBg="1"/>
      <p:bldP spid="13" grpId="0" animBg="1"/>
      <p:bldP spid="13" grpId="1" animBg="1"/>
      <p:bldP spid="14" grpId="0" animBg="1"/>
      <p:bldP spid="14" grpId="1" animBg="1"/>
      <p:bldP spid="18" grpId="0" animBg="1"/>
      <p:bldP spid="18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5"/>
          <p:cNvSpPr>
            <a:spLocks noChangeArrowheads="1"/>
          </p:cNvSpPr>
          <p:nvPr/>
        </p:nvSpPr>
        <p:spPr bwMode="auto">
          <a:xfrm>
            <a:off x="3929058" y="1500174"/>
            <a:ext cx="2357454" cy="714380"/>
          </a:xfrm>
          <a:prstGeom prst="wedgeEllipseCallout">
            <a:avLst>
              <a:gd name="adj1" fmla="val -89838"/>
              <a:gd name="adj2" fmla="val 113435"/>
            </a:avLst>
          </a:prstGeom>
          <a:solidFill>
            <a:srgbClr val="FFE5F1"/>
          </a:solidFill>
          <a:ln w="38100">
            <a:solidFill>
              <a:srgbClr val="C00000"/>
            </a:solidFill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flatTx/>
          </a:bodyPr>
          <a:lstStyle/>
          <a:p>
            <a:pPr algn="ctr"/>
            <a:r>
              <a:rPr lang="ru-RU" sz="2400" b="1" dirty="0">
                <a:solidFill>
                  <a:srgbClr val="FF0000"/>
                </a:solidFill>
                <a:latin typeface="Century Schoolbook" pitchFamily="18" charset="0"/>
              </a:rPr>
              <a:t>ВЕРНО!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928662" y="2071678"/>
            <a:ext cx="571504" cy="571504"/>
          </a:xfrm>
          <a:prstGeom prst="roundRect">
            <a:avLst/>
          </a:prstGeom>
          <a:solidFill>
            <a:srgbClr val="FDBFF1"/>
          </a:solidFill>
          <a:ln>
            <a:solidFill>
              <a:schemeClr val="tx1">
                <a:lumMod val="50000"/>
                <a:lumOff val="50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928662" y="3143248"/>
            <a:ext cx="571504" cy="571504"/>
          </a:xfrm>
          <a:prstGeom prst="roundRect">
            <a:avLst/>
          </a:prstGeom>
          <a:solidFill>
            <a:srgbClr val="FDBFF1"/>
          </a:solidFill>
          <a:ln>
            <a:solidFill>
              <a:schemeClr val="tx1">
                <a:lumMod val="50000"/>
                <a:lumOff val="50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928662" y="4214818"/>
            <a:ext cx="571504" cy="571504"/>
          </a:xfrm>
          <a:prstGeom prst="roundRect">
            <a:avLst/>
          </a:prstGeom>
          <a:solidFill>
            <a:srgbClr val="FDBFF1"/>
          </a:solidFill>
          <a:ln>
            <a:solidFill>
              <a:schemeClr val="tx1">
                <a:lumMod val="50000"/>
                <a:lumOff val="50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3" name="AutoShape 5"/>
          <p:cNvSpPr>
            <a:spLocks noChangeArrowheads="1"/>
          </p:cNvSpPr>
          <p:nvPr/>
        </p:nvSpPr>
        <p:spPr bwMode="auto">
          <a:xfrm>
            <a:off x="3786182" y="4500570"/>
            <a:ext cx="2643206" cy="714380"/>
          </a:xfrm>
          <a:prstGeom prst="wedgeEllipseCallout">
            <a:avLst>
              <a:gd name="adj1" fmla="val -89838"/>
              <a:gd name="adj2" fmla="val 113435"/>
            </a:avLst>
          </a:prstGeom>
          <a:solidFill>
            <a:srgbClr val="BFFCFD"/>
          </a:solidFill>
          <a:ln w="38100">
            <a:solidFill>
              <a:srgbClr val="9900FF"/>
            </a:solidFill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flatTx/>
          </a:bodyPr>
          <a:lstStyle/>
          <a:p>
            <a:r>
              <a:rPr lang="ru-RU" sz="2200" b="1" dirty="0" smtClean="0">
                <a:solidFill>
                  <a:srgbClr val="660066"/>
                </a:solidFill>
                <a:latin typeface="Century Schoolbook" pitchFamily="18" charset="0"/>
              </a:rPr>
              <a:t>НЕВЕРНО!</a:t>
            </a:r>
            <a:endParaRPr lang="ru-RU" sz="2200" b="1" dirty="0">
              <a:solidFill>
                <a:srgbClr val="660066"/>
              </a:solidFill>
              <a:latin typeface="Century Schoolbook" pitchFamily="18" charset="0"/>
            </a:endParaRPr>
          </a:p>
        </p:txBody>
      </p:sp>
      <p:sp>
        <p:nvSpPr>
          <p:cNvPr id="14" name="AutoShape 5"/>
          <p:cNvSpPr>
            <a:spLocks noChangeArrowheads="1"/>
          </p:cNvSpPr>
          <p:nvPr/>
        </p:nvSpPr>
        <p:spPr bwMode="auto">
          <a:xfrm>
            <a:off x="3786182" y="3500438"/>
            <a:ext cx="2643206" cy="714380"/>
          </a:xfrm>
          <a:prstGeom prst="wedgeEllipseCallout">
            <a:avLst>
              <a:gd name="adj1" fmla="val -89838"/>
              <a:gd name="adj2" fmla="val 113435"/>
            </a:avLst>
          </a:prstGeom>
          <a:solidFill>
            <a:srgbClr val="BFFCFD"/>
          </a:solidFill>
          <a:ln w="38100">
            <a:solidFill>
              <a:srgbClr val="9900FF"/>
            </a:solidFill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flatTx/>
          </a:bodyPr>
          <a:lstStyle/>
          <a:p>
            <a:r>
              <a:rPr lang="ru-RU" sz="2200" b="1" dirty="0" smtClean="0">
                <a:solidFill>
                  <a:srgbClr val="660066"/>
                </a:solidFill>
                <a:latin typeface="Century Schoolbook" pitchFamily="18" charset="0"/>
              </a:rPr>
              <a:t>НЕВЕРНО!</a:t>
            </a:r>
            <a:endParaRPr lang="ru-RU" sz="2200" b="1" dirty="0">
              <a:solidFill>
                <a:srgbClr val="660066"/>
              </a:solidFill>
              <a:latin typeface="Century Schoolbook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500298" y="571480"/>
            <a:ext cx="293702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660033"/>
                </a:solidFill>
                <a:latin typeface="Century Schoolbook" pitchFamily="18" charset="0"/>
              </a:rPr>
              <a:t>10. Вычислите</a:t>
            </a:r>
            <a:endParaRPr lang="ru-RU" sz="2800" b="1" dirty="0">
              <a:solidFill>
                <a:srgbClr val="660033"/>
              </a:solidFill>
              <a:latin typeface="Century Schoolbook" pitchFamily="18" charset="0"/>
            </a:endParaRPr>
          </a:p>
        </p:txBody>
      </p:sp>
      <p:graphicFrame>
        <p:nvGraphicFramePr>
          <p:cNvPr id="20483" name="Object 3"/>
          <p:cNvGraphicFramePr>
            <a:graphicFrameLocks noChangeAspect="1"/>
          </p:cNvGraphicFramePr>
          <p:nvPr/>
        </p:nvGraphicFramePr>
        <p:xfrm>
          <a:off x="1857356" y="2143116"/>
          <a:ext cx="552450" cy="514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28" name="Формула" r:id="rId3" imgW="190440" imgH="177480" progId="Equation.3">
                  <p:embed/>
                </p:oleObj>
              </mc:Choice>
              <mc:Fallback>
                <p:oleObj name="Формула" r:id="rId3" imgW="190440" imgH="17748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57356" y="2143116"/>
                        <a:ext cx="552450" cy="514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Управляющая кнопка: далее 22">
            <a:hlinkClick r:id="" action="ppaction://hlinkshowjump?jump=nextslide" highlightClick="1"/>
          </p:cNvPr>
          <p:cNvSpPr/>
          <p:nvPr/>
        </p:nvSpPr>
        <p:spPr>
          <a:xfrm>
            <a:off x="7786710" y="5643578"/>
            <a:ext cx="714380" cy="642942"/>
          </a:xfrm>
          <a:prstGeom prst="actionButtonForwardNext">
            <a:avLst/>
          </a:prstGeom>
          <a:solidFill>
            <a:srgbClr val="FED6E5"/>
          </a:solidFill>
          <a:ln>
            <a:solidFill>
              <a:srgbClr val="660033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800" b="1" dirty="0" smtClean="0">
              <a:solidFill>
                <a:srgbClr val="FF0000"/>
              </a:solidFill>
            </a:endParaRPr>
          </a:p>
        </p:txBody>
      </p:sp>
      <p:graphicFrame>
        <p:nvGraphicFramePr>
          <p:cNvPr id="3079" name="Object 3"/>
          <p:cNvGraphicFramePr>
            <a:graphicFrameLocks noChangeAspect="1"/>
          </p:cNvGraphicFramePr>
          <p:nvPr/>
        </p:nvGraphicFramePr>
        <p:xfrm>
          <a:off x="1928794" y="3143248"/>
          <a:ext cx="738188" cy="477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29" name="Формула" r:id="rId5" imgW="253800" imgH="164880" progId="Equation.3">
                  <p:embed/>
                </p:oleObj>
              </mc:Choice>
              <mc:Fallback>
                <p:oleObj name="Формула" r:id="rId5" imgW="253800" imgH="16488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28794" y="3143248"/>
                        <a:ext cx="738188" cy="4778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0" name="Object 3"/>
          <p:cNvGraphicFramePr>
            <a:graphicFrameLocks noChangeAspect="1"/>
          </p:cNvGraphicFramePr>
          <p:nvPr/>
        </p:nvGraphicFramePr>
        <p:xfrm>
          <a:off x="1928794" y="4214818"/>
          <a:ext cx="515938" cy="477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30" name="Формула" r:id="rId7" imgW="177480" imgH="164880" progId="Equation.3">
                  <p:embed/>
                </p:oleObj>
              </mc:Choice>
              <mc:Fallback>
                <p:oleObj name="Формула" r:id="rId7" imgW="177480" imgH="16488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28794" y="4214818"/>
                        <a:ext cx="515938" cy="4778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Скругленный прямоугольник 15"/>
          <p:cNvSpPr/>
          <p:nvPr/>
        </p:nvSpPr>
        <p:spPr>
          <a:xfrm>
            <a:off x="928662" y="5286388"/>
            <a:ext cx="571504" cy="571504"/>
          </a:xfrm>
          <a:prstGeom prst="roundRect">
            <a:avLst/>
          </a:prstGeom>
          <a:solidFill>
            <a:srgbClr val="FDBFF1"/>
          </a:solidFill>
          <a:ln>
            <a:solidFill>
              <a:schemeClr val="tx1">
                <a:lumMod val="50000"/>
                <a:lumOff val="50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4</a:t>
            </a:r>
          </a:p>
        </p:txBody>
      </p:sp>
      <p:graphicFrame>
        <p:nvGraphicFramePr>
          <p:cNvPr id="3081" name="Object 9"/>
          <p:cNvGraphicFramePr>
            <a:graphicFrameLocks noChangeAspect="1"/>
          </p:cNvGraphicFramePr>
          <p:nvPr/>
        </p:nvGraphicFramePr>
        <p:xfrm>
          <a:off x="2071670" y="5286388"/>
          <a:ext cx="331788" cy="514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31" name="Формула" r:id="rId9" imgW="114120" imgH="177480" progId="Equation.3">
                  <p:embed/>
                </p:oleObj>
              </mc:Choice>
              <mc:Fallback>
                <p:oleObj name="Формула" r:id="rId9" imgW="114120" imgH="17748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71670" y="5286388"/>
                        <a:ext cx="331788" cy="514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Объект 16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32" name="Формула" r:id="rId11" imgW="114120" imgH="215640" progId="Equation.3">
                  <p:embed/>
                </p:oleObj>
              </mc:Choice>
              <mc:Fallback>
                <p:oleObj name="Формула" r:id="rId11" imgW="114120" imgH="21564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AutoShape 5"/>
          <p:cNvSpPr>
            <a:spLocks noChangeArrowheads="1"/>
          </p:cNvSpPr>
          <p:nvPr/>
        </p:nvSpPr>
        <p:spPr bwMode="auto">
          <a:xfrm>
            <a:off x="3857620" y="2428868"/>
            <a:ext cx="2643206" cy="714380"/>
          </a:xfrm>
          <a:prstGeom prst="wedgeEllipseCallout">
            <a:avLst>
              <a:gd name="adj1" fmla="val -89838"/>
              <a:gd name="adj2" fmla="val 113435"/>
            </a:avLst>
          </a:prstGeom>
          <a:solidFill>
            <a:srgbClr val="BFFCFD"/>
          </a:solidFill>
          <a:ln w="38100">
            <a:solidFill>
              <a:srgbClr val="9900FF"/>
            </a:solidFill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flatTx/>
          </a:bodyPr>
          <a:lstStyle/>
          <a:p>
            <a:r>
              <a:rPr lang="ru-RU" sz="2200" b="1" dirty="0" smtClean="0">
                <a:solidFill>
                  <a:srgbClr val="660066"/>
                </a:solidFill>
                <a:latin typeface="Century Schoolbook" pitchFamily="18" charset="0"/>
              </a:rPr>
              <a:t>НЕВЕРНО!</a:t>
            </a:r>
            <a:endParaRPr lang="ru-RU" sz="2200" b="1" dirty="0">
              <a:solidFill>
                <a:srgbClr val="660066"/>
              </a:solidFill>
              <a:latin typeface="Century Schoolbook" pitchFamily="18" charset="0"/>
            </a:endParaRPr>
          </a:p>
        </p:txBody>
      </p:sp>
      <p:graphicFrame>
        <p:nvGraphicFramePr>
          <p:cNvPr id="3084" name="Object 2"/>
          <p:cNvGraphicFramePr>
            <a:graphicFrameLocks noChangeAspect="1"/>
          </p:cNvGraphicFramePr>
          <p:nvPr/>
        </p:nvGraphicFramePr>
        <p:xfrm>
          <a:off x="5357818" y="214290"/>
          <a:ext cx="1317625" cy="1316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33" name="Формула" r:id="rId13" imgW="419040" imgH="419040" progId="Equation.3">
                  <p:embed/>
                </p:oleObj>
              </mc:Choice>
              <mc:Fallback>
                <p:oleObj name="Формула" r:id="rId13" imgW="419040" imgH="41904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57818" y="214290"/>
                        <a:ext cx="1317625" cy="13160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2" presetClass="exit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6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22" presetClass="exit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2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22" presetClass="exit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3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</p:childTnLst>
        </p:cTn>
      </p:par>
    </p:tnLst>
    <p:bldLst>
      <p:bldP spid="3" grpId="0" animBg="1"/>
      <p:bldP spid="13" grpId="0" animBg="1"/>
      <p:bldP spid="13" grpId="1" animBg="1"/>
      <p:bldP spid="14" grpId="0" animBg="1"/>
      <p:bldP spid="14" grpId="1" animBg="1"/>
      <p:bldP spid="18" grpId="0" animBg="1"/>
      <p:bldP spid="18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5"/>
          <p:cNvSpPr>
            <a:spLocks noChangeArrowheads="1"/>
          </p:cNvSpPr>
          <p:nvPr/>
        </p:nvSpPr>
        <p:spPr bwMode="auto">
          <a:xfrm>
            <a:off x="5072066" y="2428868"/>
            <a:ext cx="2357454" cy="714380"/>
          </a:xfrm>
          <a:prstGeom prst="wedgeEllipseCallout">
            <a:avLst>
              <a:gd name="adj1" fmla="val -89838"/>
              <a:gd name="adj2" fmla="val 113435"/>
            </a:avLst>
          </a:prstGeom>
          <a:solidFill>
            <a:srgbClr val="FFE5F1"/>
          </a:solidFill>
          <a:ln w="38100">
            <a:solidFill>
              <a:srgbClr val="C00000"/>
            </a:solidFill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flatTx/>
          </a:bodyPr>
          <a:lstStyle/>
          <a:p>
            <a:pPr algn="ctr"/>
            <a:r>
              <a:rPr lang="ru-RU" sz="2400" b="1" dirty="0">
                <a:solidFill>
                  <a:srgbClr val="FF0000"/>
                </a:solidFill>
                <a:latin typeface="Century Schoolbook" pitchFamily="18" charset="0"/>
              </a:rPr>
              <a:t>ВЕРНО!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928662" y="2071678"/>
            <a:ext cx="571504" cy="571504"/>
          </a:xfrm>
          <a:prstGeom prst="roundRect">
            <a:avLst/>
          </a:prstGeom>
          <a:solidFill>
            <a:srgbClr val="FDBFF1"/>
          </a:solidFill>
          <a:ln>
            <a:solidFill>
              <a:schemeClr val="tx1">
                <a:lumMod val="50000"/>
                <a:lumOff val="50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928662" y="3143248"/>
            <a:ext cx="571504" cy="571504"/>
          </a:xfrm>
          <a:prstGeom prst="roundRect">
            <a:avLst/>
          </a:prstGeom>
          <a:solidFill>
            <a:srgbClr val="FDBFF1"/>
          </a:solidFill>
          <a:ln>
            <a:solidFill>
              <a:schemeClr val="tx1">
                <a:lumMod val="50000"/>
                <a:lumOff val="50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928662" y="4214818"/>
            <a:ext cx="571504" cy="571504"/>
          </a:xfrm>
          <a:prstGeom prst="roundRect">
            <a:avLst/>
          </a:prstGeom>
          <a:solidFill>
            <a:srgbClr val="FDBFF1"/>
          </a:solidFill>
          <a:ln>
            <a:solidFill>
              <a:schemeClr val="tx1">
                <a:lumMod val="50000"/>
                <a:lumOff val="50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3" name="AutoShape 5"/>
          <p:cNvSpPr>
            <a:spLocks noChangeArrowheads="1"/>
          </p:cNvSpPr>
          <p:nvPr/>
        </p:nvSpPr>
        <p:spPr bwMode="auto">
          <a:xfrm>
            <a:off x="4929190" y="4500570"/>
            <a:ext cx="2643206" cy="714380"/>
          </a:xfrm>
          <a:prstGeom prst="wedgeEllipseCallout">
            <a:avLst>
              <a:gd name="adj1" fmla="val -89838"/>
              <a:gd name="adj2" fmla="val 113435"/>
            </a:avLst>
          </a:prstGeom>
          <a:solidFill>
            <a:srgbClr val="BFFCFD"/>
          </a:solidFill>
          <a:ln w="38100">
            <a:solidFill>
              <a:srgbClr val="9900FF"/>
            </a:solidFill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flatTx/>
          </a:bodyPr>
          <a:lstStyle/>
          <a:p>
            <a:r>
              <a:rPr lang="ru-RU" sz="2200" b="1" dirty="0" smtClean="0">
                <a:solidFill>
                  <a:srgbClr val="660066"/>
                </a:solidFill>
                <a:latin typeface="Century Schoolbook" pitchFamily="18" charset="0"/>
              </a:rPr>
              <a:t>НЕВЕРНО!</a:t>
            </a:r>
            <a:endParaRPr lang="ru-RU" sz="2200" b="1" dirty="0">
              <a:solidFill>
                <a:srgbClr val="660066"/>
              </a:solidFill>
              <a:latin typeface="Century Schoolbook" pitchFamily="18" charset="0"/>
            </a:endParaRPr>
          </a:p>
        </p:txBody>
      </p:sp>
      <p:sp>
        <p:nvSpPr>
          <p:cNvPr id="14" name="AutoShape 5"/>
          <p:cNvSpPr>
            <a:spLocks noChangeArrowheads="1"/>
          </p:cNvSpPr>
          <p:nvPr/>
        </p:nvSpPr>
        <p:spPr bwMode="auto">
          <a:xfrm>
            <a:off x="4929190" y="3500438"/>
            <a:ext cx="2643206" cy="714380"/>
          </a:xfrm>
          <a:prstGeom prst="wedgeEllipseCallout">
            <a:avLst>
              <a:gd name="adj1" fmla="val -89838"/>
              <a:gd name="adj2" fmla="val 113435"/>
            </a:avLst>
          </a:prstGeom>
          <a:solidFill>
            <a:srgbClr val="BFFCFD"/>
          </a:solidFill>
          <a:ln w="38100">
            <a:solidFill>
              <a:srgbClr val="9900FF"/>
            </a:solidFill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flatTx/>
          </a:bodyPr>
          <a:lstStyle/>
          <a:p>
            <a:r>
              <a:rPr lang="ru-RU" sz="2200" b="1" dirty="0" smtClean="0">
                <a:solidFill>
                  <a:srgbClr val="660066"/>
                </a:solidFill>
                <a:latin typeface="Century Schoolbook" pitchFamily="18" charset="0"/>
              </a:rPr>
              <a:t>НЕВЕРНО!</a:t>
            </a:r>
            <a:endParaRPr lang="ru-RU" sz="2200" b="1" dirty="0">
              <a:solidFill>
                <a:srgbClr val="660066"/>
              </a:solidFill>
              <a:latin typeface="Century Schoolbook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57158" y="428604"/>
            <a:ext cx="83423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660033"/>
                </a:solidFill>
                <a:latin typeface="Century Schoolbook" pitchFamily="18" charset="0"/>
              </a:rPr>
              <a:t>1. Запишите одночлен в стандартном виде</a:t>
            </a:r>
            <a:endParaRPr lang="ru-RU" sz="2800" b="1" dirty="0">
              <a:solidFill>
                <a:srgbClr val="660033"/>
              </a:solidFill>
              <a:latin typeface="Century Schoolbook" pitchFamily="18" charset="0"/>
            </a:endParaRPr>
          </a:p>
        </p:txBody>
      </p:sp>
      <p:graphicFrame>
        <p:nvGraphicFramePr>
          <p:cNvPr id="20483" name="Object 3"/>
          <p:cNvGraphicFramePr>
            <a:graphicFrameLocks noChangeAspect="1"/>
          </p:cNvGraphicFramePr>
          <p:nvPr/>
        </p:nvGraphicFramePr>
        <p:xfrm>
          <a:off x="1643042" y="2000240"/>
          <a:ext cx="2138362" cy="588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5" name="Формула" r:id="rId3" imgW="736560" imgH="203040" progId="Equation.3">
                  <p:embed/>
                </p:oleObj>
              </mc:Choice>
              <mc:Fallback>
                <p:oleObj name="Формула" r:id="rId3" imgW="736560" imgH="20304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43042" y="2000240"/>
                        <a:ext cx="2138362" cy="5889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Управляющая кнопка: далее 22">
            <a:hlinkClick r:id="" action="ppaction://hlinkshowjump?jump=nextslide" highlightClick="1"/>
          </p:cNvPr>
          <p:cNvSpPr/>
          <p:nvPr/>
        </p:nvSpPr>
        <p:spPr>
          <a:xfrm>
            <a:off x="7786710" y="5643578"/>
            <a:ext cx="714380" cy="642942"/>
          </a:xfrm>
          <a:prstGeom prst="actionButtonForwardNext">
            <a:avLst/>
          </a:prstGeom>
          <a:solidFill>
            <a:srgbClr val="FED6E5"/>
          </a:solidFill>
          <a:ln>
            <a:solidFill>
              <a:srgbClr val="660033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800" b="1" dirty="0" smtClean="0">
              <a:solidFill>
                <a:srgbClr val="FF0000"/>
              </a:solidFill>
            </a:endParaRPr>
          </a:p>
        </p:txBody>
      </p:sp>
      <p:graphicFrame>
        <p:nvGraphicFramePr>
          <p:cNvPr id="3079" name="Object 3"/>
          <p:cNvGraphicFramePr>
            <a:graphicFrameLocks noChangeAspect="1"/>
          </p:cNvGraphicFramePr>
          <p:nvPr/>
        </p:nvGraphicFramePr>
        <p:xfrm>
          <a:off x="1714480" y="3143248"/>
          <a:ext cx="1438275" cy="588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6" name="Формула" r:id="rId5" imgW="495000" imgH="203040" progId="Equation.3">
                  <p:embed/>
                </p:oleObj>
              </mc:Choice>
              <mc:Fallback>
                <p:oleObj name="Формула" r:id="rId5" imgW="495000" imgH="20304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14480" y="3143248"/>
                        <a:ext cx="1438275" cy="5889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0" name="Object 3"/>
          <p:cNvGraphicFramePr>
            <a:graphicFrameLocks noChangeAspect="1"/>
          </p:cNvGraphicFramePr>
          <p:nvPr/>
        </p:nvGraphicFramePr>
        <p:xfrm>
          <a:off x="1643042" y="4143380"/>
          <a:ext cx="2027238" cy="661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7" name="Формула" r:id="rId7" imgW="698400" imgH="228600" progId="Equation.3">
                  <p:embed/>
                </p:oleObj>
              </mc:Choice>
              <mc:Fallback>
                <p:oleObj name="Формула" r:id="rId7" imgW="698400" imgH="22860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43042" y="4143380"/>
                        <a:ext cx="2027238" cy="6619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Скругленный прямоугольник 15"/>
          <p:cNvSpPr/>
          <p:nvPr/>
        </p:nvSpPr>
        <p:spPr>
          <a:xfrm>
            <a:off x="928662" y="5286388"/>
            <a:ext cx="571504" cy="571504"/>
          </a:xfrm>
          <a:prstGeom prst="roundRect">
            <a:avLst/>
          </a:prstGeom>
          <a:solidFill>
            <a:srgbClr val="FDBFF1"/>
          </a:solidFill>
          <a:ln>
            <a:solidFill>
              <a:schemeClr val="tx1">
                <a:lumMod val="50000"/>
                <a:lumOff val="50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4</a:t>
            </a:r>
          </a:p>
        </p:txBody>
      </p:sp>
      <p:graphicFrame>
        <p:nvGraphicFramePr>
          <p:cNvPr id="3081" name="Object 9"/>
          <p:cNvGraphicFramePr>
            <a:graphicFrameLocks noChangeAspect="1"/>
          </p:cNvGraphicFramePr>
          <p:nvPr/>
        </p:nvGraphicFramePr>
        <p:xfrm>
          <a:off x="1729646" y="5258252"/>
          <a:ext cx="1436688" cy="588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8" name="Формула" r:id="rId9" imgW="495000" imgH="203040" progId="Equation.3">
                  <p:embed/>
                </p:oleObj>
              </mc:Choice>
              <mc:Fallback>
                <p:oleObj name="Формула" r:id="rId9" imgW="495000" imgH="20304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29646" y="5258252"/>
                        <a:ext cx="1436688" cy="5889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Объект 16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9" name="Формула" r:id="rId11" imgW="114120" imgH="215640" progId="Equation.3">
                  <p:embed/>
                </p:oleObj>
              </mc:Choice>
              <mc:Fallback>
                <p:oleObj name="Формула" r:id="rId11" imgW="114120" imgH="215640" progId="Equation.3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AutoShape 5"/>
          <p:cNvSpPr>
            <a:spLocks noChangeArrowheads="1"/>
          </p:cNvSpPr>
          <p:nvPr/>
        </p:nvSpPr>
        <p:spPr bwMode="auto">
          <a:xfrm>
            <a:off x="4929190" y="1428736"/>
            <a:ext cx="2643206" cy="714380"/>
          </a:xfrm>
          <a:prstGeom prst="wedgeEllipseCallout">
            <a:avLst>
              <a:gd name="adj1" fmla="val -89838"/>
              <a:gd name="adj2" fmla="val 113435"/>
            </a:avLst>
          </a:prstGeom>
          <a:solidFill>
            <a:srgbClr val="BFFCFD"/>
          </a:solidFill>
          <a:ln w="38100">
            <a:solidFill>
              <a:srgbClr val="9900FF"/>
            </a:solidFill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flatTx/>
          </a:bodyPr>
          <a:lstStyle/>
          <a:p>
            <a:r>
              <a:rPr lang="ru-RU" sz="2200" b="1" dirty="0" smtClean="0">
                <a:solidFill>
                  <a:srgbClr val="660066"/>
                </a:solidFill>
                <a:latin typeface="Century Schoolbook" pitchFamily="18" charset="0"/>
              </a:rPr>
              <a:t>НЕВЕРНО!</a:t>
            </a:r>
            <a:endParaRPr lang="ru-RU" sz="2200" b="1" dirty="0">
              <a:solidFill>
                <a:srgbClr val="660066"/>
              </a:solidFill>
              <a:latin typeface="Century Schoolbook" pitchFamily="18" charset="0"/>
            </a:endParaRPr>
          </a:p>
        </p:txBody>
      </p:sp>
      <p:graphicFrame>
        <p:nvGraphicFramePr>
          <p:cNvPr id="3084" name="Object 2"/>
          <p:cNvGraphicFramePr>
            <a:graphicFrameLocks noChangeAspect="1"/>
          </p:cNvGraphicFramePr>
          <p:nvPr/>
        </p:nvGraphicFramePr>
        <p:xfrm>
          <a:off x="3143240" y="857232"/>
          <a:ext cx="2714644" cy="6385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0" name="Формула" r:id="rId13" imgW="863280" imgH="203040" progId="Equation.3">
                  <p:embed/>
                </p:oleObj>
              </mc:Choice>
              <mc:Fallback>
                <p:oleObj name="Формула" r:id="rId13" imgW="863280" imgH="20304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43240" y="857232"/>
                        <a:ext cx="2714644" cy="63850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xit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22" presetClass="exit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2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22" presetClass="exit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3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</p:childTnLst>
        </p:cTn>
      </p:par>
    </p:tnLst>
    <p:bldLst>
      <p:bldP spid="3" grpId="0" animBg="1"/>
      <p:bldP spid="13" grpId="0" animBg="1"/>
      <p:bldP spid="13" grpId="1" animBg="1"/>
      <p:bldP spid="14" grpId="0" animBg="1"/>
      <p:bldP spid="14" grpId="1" animBg="1"/>
      <p:bldP spid="18" grpId="0" animBg="1"/>
      <p:bldP spid="18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5"/>
          <p:cNvSpPr>
            <a:spLocks noChangeArrowheads="1"/>
          </p:cNvSpPr>
          <p:nvPr/>
        </p:nvSpPr>
        <p:spPr bwMode="auto">
          <a:xfrm>
            <a:off x="4643438" y="3571876"/>
            <a:ext cx="2357454" cy="714380"/>
          </a:xfrm>
          <a:prstGeom prst="wedgeEllipseCallout">
            <a:avLst>
              <a:gd name="adj1" fmla="val -89838"/>
              <a:gd name="adj2" fmla="val 113435"/>
            </a:avLst>
          </a:prstGeom>
          <a:solidFill>
            <a:srgbClr val="FFE5F1"/>
          </a:solidFill>
          <a:ln w="38100">
            <a:solidFill>
              <a:srgbClr val="C00000"/>
            </a:solidFill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flatTx/>
          </a:bodyPr>
          <a:lstStyle/>
          <a:p>
            <a:pPr algn="ctr"/>
            <a:r>
              <a:rPr lang="ru-RU" sz="2400" b="1" dirty="0">
                <a:solidFill>
                  <a:srgbClr val="FF0000"/>
                </a:solidFill>
                <a:latin typeface="Century Schoolbook" pitchFamily="18" charset="0"/>
              </a:rPr>
              <a:t>ВЕРНО!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928662" y="2071678"/>
            <a:ext cx="571504" cy="571504"/>
          </a:xfrm>
          <a:prstGeom prst="roundRect">
            <a:avLst/>
          </a:prstGeom>
          <a:solidFill>
            <a:srgbClr val="FDBFF1"/>
          </a:solidFill>
          <a:ln>
            <a:solidFill>
              <a:schemeClr val="tx1">
                <a:lumMod val="50000"/>
                <a:lumOff val="50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928662" y="3143248"/>
            <a:ext cx="571504" cy="571504"/>
          </a:xfrm>
          <a:prstGeom prst="roundRect">
            <a:avLst/>
          </a:prstGeom>
          <a:solidFill>
            <a:srgbClr val="FDBFF1"/>
          </a:solidFill>
          <a:ln>
            <a:solidFill>
              <a:schemeClr val="tx1">
                <a:lumMod val="50000"/>
                <a:lumOff val="50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928662" y="4214818"/>
            <a:ext cx="571504" cy="571504"/>
          </a:xfrm>
          <a:prstGeom prst="roundRect">
            <a:avLst/>
          </a:prstGeom>
          <a:solidFill>
            <a:srgbClr val="FDBFF1"/>
          </a:solidFill>
          <a:ln>
            <a:solidFill>
              <a:schemeClr val="tx1">
                <a:lumMod val="50000"/>
                <a:lumOff val="50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3" name="AutoShape 5"/>
          <p:cNvSpPr>
            <a:spLocks noChangeArrowheads="1"/>
          </p:cNvSpPr>
          <p:nvPr/>
        </p:nvSpPr>
        <p:spPr bwMode="auto">
          <a:xfrm>
            <a:off x="4572000" y="4643446"/>
            <a:ext cx="2643206" cy="714380"/>
          </a:xfrm>
          <a:prstGeom prst="wedgeEllipseCallout">
            <a:avLst>
              <a:gd name="adj1" fmla="val -89838"/>
              <a:gd name="adj2" fmla="val 113435"/>
            </a:avLst>
          </a:prstGeom>
          <a:solidFill>
            <a:srgbClr val="BFFCFD"/>
          </a:solidFill>
          <a:ln w="38100">
            <a:solidFill>
              <a:srgbClr val="9900FF"/>
            </a:solidFill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flatTx/>
          </a:bodyPr>
          <a:lstStyle/>
          <a:p>
            <a:r>
              <a:rPr lang="ru-RU" sz="2200" b="1" dirty="0" smtClean="0">
                <a:solidFill>
                  <a:srgbClr val="660066"/>
                </a:solidFill>
                <a:latin typeface="Century Schoolbook" pitchFamily="18" charset="0"/>
              </a:rPr>
              <a:t>НЕВЕРНО!</a:t>
            </a:r>
            <a:endParaRPr lang="ru-RU" sz="2200" b="1" dirty="0">
              <a:solidFill>
                <a:srgbClr val="660066"/>
              </a:solidFill>
              <a:latin typeface="Century Schoolbook" pitchFamily="18" charset="0"/>
            </a:endParaRPr>
          </a:p>
        </p:txBody>
      </p:sp>
      <p:sp>
        <p:nvSpPr>
          <p:cNvPr id="14" name="AutoShape 5"/>
          <p:cNvSpPr>
            <a:spLocks noChangeArrowheads="1"/>
          </p:cNvSpPr>
          <p:nvPr/>
        </p:nvSpPr>
        <p:spPr bwMode="auto">
          <a:xfrm>
            <a:off x="4500562" y="1571612"/>
            <a:ext cx="2643206" cy="714380"/>
          </a:xfrm>
          <a:prstGeom prst="wedgeEllipseCallout">
            <a:avLst>
              <a:gd name="adj1" fmla="val -89838"/>
              <a:gd name="adj2" fmla="val 113435"/>
            </a:avLst>
          </a:prstGeom>
          <a:solidFill>
            <a:srgbClr val="BFFCFD"/>
          </a:solidFill>
          <a:ln w="38100">
            <a:solidFill>
              <a:srgbClr val="9900FF"/>
            </a:solidFill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flatTx/>
          </a:bodyPr>
          <a:lstStyle/>
          <a:p>
            <a:r>
              <a:rPr lang="ru-RU" sz="2200" b="1" dirty="0" smtClean="0">
                <a:solidFill>
                  <a:srgbClr val="660066"/>
                </a:solidFill>
                <a:latin typeface="Century Schoolbook" pitchFamily="18" charset="0"/>
              </a:rPr>
              <a:t>НЕВЕРНО!</a:t>
            </a:r>
            <a:endParaRPr lang="ru-RU" sz="2200" b="1" dirty="0">
              <a:solidFill>
                <a:srgbClr val="660066"/>
              </a:solidFill>
              <a:latin typeface="Century Schoolbook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14282" y="428604"/>
            <a:ext cx="874149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660033"/>
                </a:solidFill>
                <a:latin typeface="Century Schoolbook" pitchFamily="18" charset="0"/>
              </a:rPr>
              <a:t>2. Приведите одночлен к стандартному виду</a:t>
            </a:r>
            <a:endParaRPr lang="ru-RU" sz="2800" b="1" dirty="0">
              <a:solidFill>
                <a:srgbClr val="660033"/>
              </a:solidFill>
              <a:latin typeface="Century Schoolbook" pitchFamily="18" charset="0"/>
            </a:endParaRPr>
          </a:p>
        </p:txBody>
      </p:sp>
      <p:graphicFrame>
        <p:nvGraphicFramePr>
          <p:cNvPr id="20483" name="Object 3"/>
          <p:cNvGraphicFramePr>
            <a:graphicFrameLocks noChangeAspect="1"/>
          </p:cNvGraphicFramePr>
          <p:nvPr/>
        </p:nvGraphicFramePr>
        <p:xfrm>
          <a:off x="1928794" y="2000240"/>
          <a:ext cx="773112" cy="661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60" name="Формула" r:id="rId3" imgW="266400" imgH="228600" progId="Equation.3">
                  <p:embed/>
                </p:oleObj>
              </mc:Choice>
              <mc:Fallback>
                <p:oleObj name="Формула" r:id="rId3" imgW="266400" imgH="2286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28794" y="2000240"/>
                        <a:ext cx="773112" cy="6619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Управляющая кнопка: далее 22">
            <a:hlinkClick r:id="" action="ppaction://hlinkshowjump?jump=nextslide" highlightClick="1"/>
          </p:cNvPr>
          <p:cNvSpPr/>
          <p:nvPr/>
        </p:nvSpPr>
        <p:spPr>
          <a:xfrm>
            <a:off x="7786710" y="5643578"/>
            <a:ext cx="714380" cy="642942"/>
          </a:xfrm>
          <a:prstGeom prst="actionButtonForwardNext">
            <a:avLst/>
          </a:prstGeom>
          <a:solidFill>
            <a:srgbClr val="FED6E5"/>
          </a:solidFill>
          <a:ln>
            <a:solidFill>
              <a:srgbClr val="660033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800" b="1" dirty="0" smtClean="0">
              <a:solidFill>
                <a:srgbClr val="FF0000"/>
              </a:solidFill>
            </a:endParaRPr>
          </a:p>
        </p:txBody>
      </p:sp>
      <p:graphicFrame>
        <p:nvGraphicFramePr>
          <p:cNvPr id="3079" name="Object 3"/>
          <p:cNvGraphicFramePr>
            <a:graphicFrameLocks noChangeAspect="1"/>
          </p:cNvGraphicFramePr>
          <p:nvPr/>
        </p:nvGraphicFramePr>
        <p:xfrm>
          <a:off x="1643042" y="3071810"/>
          <a:ext cx="1733550" cy="661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61" name="Формула" r:id="rId5" imgW="596880" imgH="228600" progId="Equation.3">
                  <p:embed/>
                </p:oleObj>
              </mc:Choice>
              <mc:Fallback>
                <p:oleObj name="Формула" r:id="rId5" imgW="596880" imgH="2286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43042" y="3071810"/>
                        <a:ext cx="1733550" cy="6619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0" name="Object 3"/>
          <p:cNvGraphicFramePr>
            <a:graphicFrameLocks noChangeAspect="1"/>
          </p:cNvGraphicFramePr>
          <p:nvPr/>
        </p:nvGraphicFramePr>
        <p:xfrm>
          <a:off x="1785918" y="4143380"/>
          <a:ext cx="1104900" cy="661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62" name="Формула" r:id="rId7" imgW="380880" imgH="228600" progId="Equation.3">
                  <p:embed/>
                </p:oleObj>
              </mc:Choice>
              <mc:Fallback>
                <p:oleObj name="Формула" r:id="rId7" imgW="380880" imgH="22860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85918" y="4143380"/>
                        <a:ext cx="1104900" cy="6619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Скругленный прямоугольник 15"/>
          <p:cNvSpPr/>
          <p:nvPr/>
        </p:nvSpPr>
        <p:spPr>
          <a:xfrm>
            <a:off x="928662" y="5286388"/>
            <a:ext cx="571504" cy="571504"/>
          </a:xfrm>
          <a:prstGeom prst="roundRect">
            <a:avLst/>
          </a:prstGeom>
          <a:solidFill>
            <a:srgbClr val="FDBFF1"/>
          </a:solidFill>
          <a:ln>
            <a:solidFill>
              <a:schemeClr val="tx1">
                <a:lumMod val="50000"/>
                <a:lumOff val="50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4</a:t>
            </a:r>
          </a:p>
        </p:txBody>
      </p:sp>
      <p:graphicFrame>
        <p:nvGraphicFramePr>
          <p:cNvPr id="3081" name="Object 9"/>
          <p:cNvGraphicFramePr>
            <a:graphicFrameLocks noChangeAspect="1"/>
          </p:cNvGraphicFramePr>
          <p:nvPr/>
        </p:nvGraphicFramePr>
        <p:xfrm>
          <a:off x="1928794" y="5214950"/>
          <a:ext cx="1179512" cy="661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63" name="Формула" r:id="rId9" imgW="406080" imgH="228600" progId="Equation.3">
                  <p:embed/>
                </p:oleObj>
              </mc:Choice>
              <mc:Fallback>
                <p:oleObj name="Формула" r:id="rId9" imgW="406080" imgH="22860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28794" y="5214950"/>
                        <a:ext cx="1179512" cy="6619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Объект 16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64" name="Формула" r:id="rId11" imgW="114120" imgH="215640" progId="Equation.3">
                  <p:embed/>
                </p:oleObj>
              </mc:Choice>
              <mc:Fallback>
                <p:oleObj name="Формула" r:id="rId11" imgW="114120" imgH="21564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AutoShape 5"/>
          <p:cNvSpPr>
            <a:spLocks noChangeArrowheads="1"/>
          </p:cNvSpPr>
          <p:nvPr/>
        </p:nvSpPr>
        <p:spPr bwMode="auto">
          <a:xfrm>
            <a:off x="4572000" y="2500306"/>
            <a:ext cx="2643206" cy="714380"/>
          </a:xfrm>
          <a:prstGeom prst="wedgeEllipseCallout">
            <a:avLst>
              <a:gd name="adj1" fmla="val -89838"/>
              <a:gd name="adj2" fmla="val 113435"/>
            </a:avLst>
          </a:prstGeom>
          <a:solidFill>
            <a:srgbClr val="BFFCFD"/>
          </a:solidFill>
          <a:ln w="38100">
            <a:solidFill>
              <a:srgbClr val="9900FF"/>
            </a:solidFill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flatTx/>
          </a:bodyPr>
          <a:lstStyle/>
          <a:p>
            <a:r>
              <a:rPr lang="ru-RU" sz="2200" b="1" dirty="0" smtClean="0">
                <a:solidFill>
                  <a:srgbClr val="660066"/>
                </a:solidFill>
                <a:latin typeface="Century Schoolbook" pitchFamily="18" charset="0"/>
              </a:rPr>
              <a:t>НЕВЕРНО!</a:t>
            </a:r>
            <a:endParaRPr lang="ru-RU" sz="2200" b="1" dirty="0">
              <a:solidFill>
                <a:srgbClr val="660066"/>
              </a:solidFill>
              <a:latin typeface="Century Schoolbook" pitchFamily="18" charset="0"/>
            </a:endParaRPr>
          </a:p>
        </p:txBody>
      </p:sp>
      <p:graphicFrame>
        <p:nvGraphicFramePr>
          <p:cNvPr id="3084" name="Object 2"/>
          <p:cNvGraphicFramePr>
            <a:graphicFrameLocks noChangeAspect="1"/>
          </p:cNvGraphicFramePr>
          <p:nvPr/>
        </p:nvGraphicFramePr>
        <p:xfrm>
          <a:off x="3024189" y="889000"/>
          <a:ext cx="2833696" cy="6882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65" name="Формула" r:id="rId13" imgW="939600" imgH="228600" progId="Equation.3">
                  <p:embed/>
                </p:oleObj>
              </mc:Choice>
              <mc:Fallback>
                <p:oleObj name="Формула" r:id="rId13" imgW="939600" imgH="2286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24189" y="889000"/>
                        <a:ext cx="2833696" cy="68824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xit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22" presetClass="exit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26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22" presetClass="exit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3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</p:childTnLst>
        </p:cTn>
      </p:par>
    </p:tnLst>
    <p:bldLst>
      <p:bldP spid="3" grpId="0" animBg="1"/>
      <p:bldP spid="13" grpId="0" animBg="1"/>
      <p:bldP spid="13" grpId="1" animBg="1"/>
      <p:bldP spid="14" grpId="0" animBg="1"/>
      <p:bldP spid="14" grpId="1" animBg="1"/>
      <p:bldP spid="18" grpId="0" animBg="1"/>
      <p:bldP spid="18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5"/>
          <p:cNvSpPr>
            <a:spLocks noChangeArrowheads="1"/>
          </p:cNvSpPr>
          <p:nvPr/>
        </p:nvSpPr>
        <p:spPr bwMode="auto">
          <a:xfrm>
            <a:off x="4857752" y="1357298"/>
            <a:ext cx="2357454" cy="714380"/>
          </a:xfrm>
          <a:prstGeom prst="wedgeEllipseCallout">
            <a:avLst>
              <a:gd name="adj1" fmla="val -89838"/>
              <a:gd name="adj2" fmla="val 113435"/>
            </a:avLst>
          </a:prstGeom>
          <a:solidFill>
            <a:srgbClr val="FFE5F1"/>
          </a:solidFill>
          <a:ln w="38100">
            <a:solidFill>
              <a:srgbClr val="C00000"/>
            </a:solidFill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flatTx/>
          </a:bodyPr>
          <a:lstStyle/>
          <a:p>
            <a:pPr algn="ctr"/>
            <a:r>
              <a:rPr lang="ru-RU" sz="2400" b="1" dirty="0">
                <a:solidFill>
                  <a:srgbClr val="FF0000"/>
                </a:solidFill>
                <a:latin typeface="Century Schoolbook" pitchFamily="18" charset="0"/>
              </a:rPr>
              <a:t>ВЕРНО!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928662" y="2071678"/>
            <a:ext cx="571504" cy="571504"/>
          </a:xfrm>
          <a:prstGeom prst="roundRect">
            <a:avLst/>
          </a:prstGeom>
          <a:solidFill>
            <a:srgbClr val="FDBFF1"/>
          </a:solidFill>
          <a:ln>
            <a:solidFill>
              <a:schemeClr val="tx1">
                <a:lumMod val="50000"/>
                <a:lumOff val="50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928662" y="3143248"/>
            <a:ext cx="571504" cy="571504"/>
          </a:xfrm>
          <a:prstGeom prst="roundRect">
            <a:avLst/>
          </a:prstGeom>
          <a:solidFill>
            <a:srgbClr val="FDBFF1"/>
          </a:solidFill>
          <a:ln>
            <a:solidFill>
              <a:schemeClr val="tx1">
                <a:lumMod val="50000"/>
                <a:lumOff val="50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928662" y="4214818"/>
            <a:ext cx="571504" cy="571504"/>
          </a:xfrm>
          <a:prstGeom prst="roundRect">
            <a:avLst/>
          </a:prstGeom>
          <a:solidFill>
            <a:srgbClr val="FDBFF1"/>
          </a:solidFill>
          <a:ln>
            <a:solidFill>
              <a:schemeClr val="tx1">
                <a:lumMod val="50000"/>
                <a:lumOff val="50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3" name="AutoShape 5"/>
          <p:cNvSpPr>
            <a:spLocks noChangeArrowheads="1"/>
          </p:cNvSpPr>
          <p:nvPr/>
        </p:nvSpPr>
        <p:spPr bwMode="auto">
          <a:xfrm>
            <a:off x="4643438" y="4572008"/>
            <a:ext cx="2643206" cy="714380"/>
          </a:xfrm>
          <a:prstGeom prst="wedgeEllipseCallout">
            <a:avLst>
              <a:gd name="adj1" fmla="val -89838"/>
              <a:gd name="adj2" fmla="val 113435"/>
            </a:avLst>
          </a:prstGeom>
          <a:solidFill>
            <a:srgbClr val="BFFCFD"/>
          </a:solidFill>
          <a:ln w="38100">
            <a:solidFill>
              <a:srgbClr val="9900FF"/>
            </a:solidFill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flatTx/>
          </a:bodyPr>
          <a:lstStyle/>
          <a:p>
            <a:r>
              <a:rPr lang="ru-RU" sz="2200" b="1" dirty="0" smtClean="0">
                <a:solidFill>
                  <a:srgbClr val="660066"/>
                </a:solidFill>
                <a:latin typeface="Century Schoolbook" pitchFamily="18" charset="0"/>
              </a:rPr>
              <a:t>НЕВЕРНО!</a:t>
            </a:r>
            <a:endParaRPr lang="ru-RU" sz="2200" b="1" dirty="0">
              <a:solidFill>
                <a:srgbClr val="660066"/>
              </a:solidFill>
              <a:latin typeface="Century Schoolbook" pitchFamily="18" charset="0"/>
            </a:endParaRPr>
          </a:p>
        </p:txBody>
      </p:sp>
      <p:sp>
        <p:nvSpPr>
          <p:cNvPr id="14" name="AutoShape 5"/>
          <p:cNvSpPr>
            <a:spLocks noChangeArrowheads="1"/>
          </p:cNvSpPr>
          <p:nvPr/>
        </p:nvSpPr>
        <p:spPr bwMode="auto">
          <a:xfrm>
            <a:off x="4714876" y="3500438"/>
            <a:ext cx="2643206" cy="714380"/>
          </a:xfrm>
          <a:prstGeom prst="wedgeEllipseCallout">
            <a:avLst>
              <a:gd name="adj1" fmla="val -89838"/>
              <a:gd name="adj2" fmla="val 113435"/>
            </a:avLst>
          </a:prstGeom>
          <a:solidFill>
            <a:srgbClr val="BFFCFD"/>
          </a:solidFill>
          <a:ln w="38100">
            <a:solidFill>
              <a:srgbClr val="9900FF"/>
            </a:solidFill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flatTx/>
          </a:bodyPr>
          <a:lstStyle/>
          <a:p>
            <a:r>
              <a:rPr lang="ru-RU" sz="2200" b="1" dirty="0" smtClean="0">
                <a:solidFill>
                  <a:srgbClr val="660066"/>
                </a:solidFill>
                <a:latin typeface="Century Schoolbook" pitchFamily="18" charset="0"/>
              </a:rPr>
              <a:t>НЕВЕРНО!</a:t>
            </a:r>
            <a:endParaRPr lang="ru-RU" sz="2200" b="1" dirty="0">
              <a:solidFill>
                <a:srgbClr val="660066"/>
              </a:solidFill>
              <a:latin typeface="Century Schoolbook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42910" y="500042"/>
            <a:ext cx="56749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660033"/>
                </a:solidFill>
                <a:latin typeface="Century Schoolbook" pitchFamily="18" charset="0"/>
              </a:rPr>
              <a:t>3. Возведите в куб одночлен </a:t>
            </a:r>
            <a:endParaRPr lang="ru-RU" sz="2800" b="1" dirty="0">
              <a:solidFill>
                <a:srgbClr val="660033"/>
              </a:solidFill>
              <a:latin typeface="Century Schoolbook" pitchFamily="18" charset="0"/>
            </a:endParaRPr>
          </a:p>
        </p:txBody>
      </p:sp>
      <p:graphicFrame>
        <p:nvGraphicFramePr>
          <p:cNvPr id="20483" name="Object 3"/>
          <p:cNvGraphicFramePr>
            <a:graphicFrameLocks noChangeAspect="1"/>
          </p:cNvGraphicFramePr>
          <p:nvPr/>
        </p:nvGraphicFramePr>
        <p:xfrm>
          <a:off x="1785918" y="2000240"/>
          <a:ext cx="1658938" cy="588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4" name="Формула" r:id="rId3" imgW="571320" imgH="203040" progId="Equation.3">
                  <p:embed/>
                </p:oleObj>
              </mc:Choice>
              <mc:Fallback>
                <p:oleObj name="Формула" r:id="rId3" imgW="571320" imgH="20304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85918" y="2000240"/>
                        <a:ext cx="1658938" cy="5889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Управляющая кнопка: далее 22">
            <a:hlinkClick r:id="" action="ppaction://hlinkshowjump?jump=nextslide" highlightClick="1"/>
          </p:cNvPr>
          <p:cNvSpPr/>
          <p:nvPr/>
        </p:nvSpPr>
        <p:spPr>
          <a:xfrm>
            <a:off x="7786710" y="5643578"/>
            <a:ext cx="714380" cy="642942"/>
          </a:xfrm>
          <a:prstGeom prst="actionButtonForwardNext">
            <a:avLst/>
          </a:prstGeom>
          <a:solidFill>
            <a:srgbClr val="FED6E5"/>
          </a:solidFill>
          <a:ln>
            <a:solidFill>
              <a:srgbClr val="660033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800" b="1" dirty="0" smtClean="0">
              <a:solidFill>
                <a:srgbClr val="FF0000"/>
              </a:solidFill>
            </a:endParaRPr>
          </a:p>
        </p:txBody>
      </p:sp>
      <p:graphicFrame>
        <p:nvGraphicFramePr>
          <p:cNvPr id="3079" name="Object 3"/>
          <p:cNvGraphicFramePr>
            <a:graphicFrameLocks noChangeAspect="1"/>
          </p:cNvGraphicFramePr>
          <p:nvPr/>
        </p:nvGraphicFramePr>
        <p:xfrm>
          <a:off x="1857356" y="3143248"/>
          <a:ext cx="1401763" cy="588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5" name="Формула" r:id="rId5" imgW="482400" imgH="203040" progId="Equation.3">
                  <p:embed/>
                </p:oleObj>
              </mc:Choice>
              <mc:Fallback>
                <p:oleObj name="Формула" r:id="rId5" imgW="482400" imgH="20304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57356" y="3143248"/>
                        <a:ext cx="1401763" cy="5889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0" name="Object 3"/>
          <p:cNvGraphicFramePr>
            <a:graphicFrameLocks noChangeAspect="1"/>
          </p:cNvGraphicFramePr>
          <p:nvPr/>
        </p:nvGraphicFramePr>
        <p:xfrm>
          <a:off x="1992313" y="4179888"/>
          <a:ext cx="1327150" cy="588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6" name="Формула" r:id="rId7" imgW="457200" imgH="203040" progId="Equation.3">
                  <p:embed/>
                </p:oleObj>
              </mc:Choice>
              <mc:Fallback>
                <p:oleObj name="Формула" r:id="rId7" imgW="457200" imgH="20304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92313" y="4179888"/>
                        <a:ext cx="1327150" cy="5889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Скругленный прямоугольник 15"/>
          <p:cNvSpPr/>
          <p:nvPr/>
        </p:nvSpPr>
        <p:spPr>
          <a:xfrm>
            <a:off x="928662" y="5286388"/>
            <a:ext cx="571504" cy="571504"/>
          </a:xfrm>
          <a:prstGeom prst="roundRect">
            <a:avLst/>
          </a:prstGeom>
          <a:solidFill>
            <a:srgbClr val="FDBFF1"/>
          </a:solidFill>
          <a:ln>
            <a:solidFill>
              <a:schemeClr val="tx1">
                <a:lumMod val="50000"/>
                <a:lumOff val="50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4</a:t>
            </a:r>
          </a:p>
        </p:txBody>
      </p:sp>
      <p:graphicFrame>
        <p:nvGraphicFramePr>
          <p:cNvPr id="3081" name="Object 9"/>
          <p:cNvGraphicFramePr>
            <a:graphicFrameLocks noChangeAspect="1"/>
          </p:cNvGraphicFramePr>
          <p:nvPr/>
        </p:nvGraphicFramePr>
        <p:xfrm>
          <a:off x="1785918" y="5214950"/>
          <a:ext cx="1657350" cy="588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7" name="Формула" r:id="rId9" imgW="571320" imgH="203040" progId="Equation.3">
                  <p:embed/>
                </p:oleObj>
              </mc:Choice>
              <mc:Fallback>
                <p:oleObj name="Формула" r:id="rId9" imgW="571320" imgH="20304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85918" y="5214950"/>
                        <a:ext cx="1657350" cy="5889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Объект 16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8" name="Формула" r:id="rId11" imgW="114120" imgH="215640" progId="Equation.3">
                  <p:embed/>
                </p:oleObj>
              </mc:Choice>
              <mc:Fallback>
                <p:oleObj name="Формула" r:id="rId11" imgW="114120" imgH="21564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AutoShape 5"/>
          <p:cNvSpPr>
            <a:spLocks noChangeArrowheads="1"/>
          </p:cNvSpPr>
          <p:nvPr/>
        </p:nvSpPr>
        <p:spPr bwMode="auto">
          <a:xfrm>
            <a:off x="4643438" y="2428868"/>
            <a:ext cx="2643206" cy="714380"/>
          </a:xfrm>
          <a:prstGeom prst="wedgeEllipseCallout">
            <a:avLst>
              <a:gd name="adj1" fmla="val -89838"/>
              <a:gd name="adj2" fmla="val 113435"/>
            </a:avLst>
          </a:prstGeom>
          <a:solidFill>
            <a:srgbClr val="BFFCFD"/>
          </a:solidFill>
          <a:ln w="38100">
            <a:solidFill>
              <a:srgbClr val="9900FF"/>
            </a:solidFill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flatTx/>
          </a:bodyPr>
          <a:lstStyle/>
          <a:p>
            <a:r>
              <a:rPr lang="ru-RU" sz="2200" b="1" dirty="0" smtClean="0">
                <a:solidFill>
                  <a:srgbClr val="660066"/>
                </a:solidFill>
                <a:latin typeface="Century Schoolbook" pitchFamily="18" charset="0"/>
              </a:rPr>
              <a:t>НЕВЕРНО!</a:t>
            </a:r>
            <a:endParaRPr lang="ru-RU" sz="2200" b="1" dirty="0">
              <a:solidFill>
                <a:srgbClr val="660066"/>
              </a:solidFill>
              <a:latin typeface="Century Schoolbook" pitchFamily="18" charset="0"/>
            </a:endParaRPr>
          </a:p>
        </p:txBody>
      </p:sp>
      <p:graphicFrame>
        <p:nvGraphicFramePr>
          <p:cNvPr id="3084" name="Object 2"/>
          <p:cNvGraphicFramePr>
            <a:graphicFrameLocks noChangeAspect="1"/>
          </p:cNvGraphicFramePr>
          <p:nvPr/>
        </p:nvGraphicFramePr>
        <p:xfrm>
          <a:off x="6215074" y="500042"/>
          <a:ext cx="1357313" cy="638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9" name="Формула" r:id="rId13" imgW="431640" imgH="203040" progId="Equation.3">
                  <p:embed/>
                </p:oleObj>
              </mc:Choice>
              <mc:Fallback>
                <p:oleObj name="Формула" r:id="rId13" imgW="431640" imgH="20304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15074" y="500042"/>
                        <a:ext cx="1357313" cy="638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2" presetClass="exit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6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22" presetClass="exit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2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22" presetClass="exit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3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</p:childTnLst>
        </p:cTn>
      </p:par>
    </p:tnLst>
    <p:bldLst>
      <p:bldP spid="3" grpId="0" animBg="1"/>
      <p:bldP spid="13" grpId="0" animBg="1"/>
      <p:bldP spid="13" grpId="1" animBg="1"/>
      <p:bldP spid="14" grpId="0" animBg="1"/>
      <p:bldP spid="14" grpId="1" animBg="1"/>
      <p:bldP spid="18" grpId="0" animBg="1"/>
      <p:bldP spid="18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5"/>
          <p:cNvSpPr>
            <a:spLocks noChangeArrowheads="1"/>
          </p:cNvSpPr>
          <p:nvPr/>
        </p:nvSpPr>
        <p:spPr bwMode="auto">
          <a:xfrm>
            <a:off x="4857752" y="2500306"/>
            <a:ext cx="2357454" cy="714380"/>
          </a:xfrm>
          <a:prstGeom prst="wedgeEllipseCallout">
            <a:avLst>
              <a:gd name="adj1" fmla="val -89838"/>
              <a:gd name="adj2" fmla="val 113435"/>
            </a:avLst>
          </a:prstGeom>
          <a:solidFill>
            <a:srgbClr val="FFE5F1"/>
          </a:solidFill>
          <a:ln w="38100">
            <a:solidFill>
              <a:srgbClr val="C00000"/>
            </a:solidFill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flatTx/>
          </a:bodyPr>
          <a:lstStyle/>
          <a:p>
            <a:pPr algn="ctr"/>
            <a:r>
              <a:rPr lang="ru-RU" sz="2400" b="1" dirty="0">
                <a:solidFill>
                  <a:srgbClr val="FF0000"/>
                </a:solidFill>
                <a:latin typeface="Century Schoolbook" pitchFamily="18" charset="0"/>
              </a:rPr>
              <a:t>ВЕРНО!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928662" y="2071678"/>
            <a:ext cx="571504" cy="571504"/>
          </a:xfrm>
          <a:prstGeom prst="roundRect">
            <a:avLst/>
          </a:prstGeom>
          <a:solidFill>
            <a:srgbClr val="FDBFF1"/>
          </a:solidFill>
          <a:ln>
            <a:solidFill>
              <a:schemeClr val="tx1">
                <a:lumMod val="50000"/>
                <a:lumOff val="50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928662" y="3143248"/>
            <a:ext cx="571504" cy="571504"/>
          </a:xfrm>
          <a:prstGeom prst="roundRect">
            <a:avLst/>
          </a:prstGeom>
          <a:solidFill>
            <a:srgbClr val="FDBFF1"/>
          </a:solidFill>
          <a:ln>
            <a:solidFill>
              <a:schemeClr val="tx1">
                <a:lumMod val="50000"/>
                <a:lumOff val="50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928662" y="4214818"/>
            <a:ext cx="571504" cy="571504"/>
          </a:xfrm>
          <a:prstGeom prst="roundRect">
            <a:avLst/>
          </a:prstGeom>
          <a:solidFill>
            <a:srgbClr val="FDBFF1"/>
          </a:solidFill>
          <a:ln>
            <a:solidFill>
              <a:schemeClr val="tx1">
                <a:lumMod val="50000"/>
                <a:lumOff val="50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3" name="AutoShape 5"/>
          <p:cNvSpPr>
            <a:spLocks noChangeArrowheads="1"/>
          </p:cNvSpPr>
          <p:nvPr/>
        </p:nvSpPr>
        <p:spPr bwMode="auto">
          <a:xfrm>
            <a:off x="4857752" y="4572008"/>
            <a:ext cx="2643206" cy="714380"/>
          </a:xfrm>
          <a:prstGeom prst="wedgeEllipseCallout">
            <a:avLst>
              <a:gd name="adj1" fmla="val -89838"/>
              <a:gd name="adj2" fmla="val 113435"/>
            </a:avLst>
          </a:prstGeom>
          <a:solidFill>
            <a:srgbClr val="BFFCFD"/>
          </a:solidFill>
          <a:ln w="38100">
            <a:solidFill>
              <a:srgbClr val="9900FF"/>
            </a:solidFill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flatTx/>
          </a:bodyPr>
          <a:lstStyle/>
          <a:p>
            <a:r>
              <a:rPr lang="ru-RU" sz="2200" b="1" dirty="0" smtClean="0">
                <a:solidFill>
                  <a:srgbClr val="660066"/>
                </a:solidFill>
                <a:latin typeface="Century Schoolbook" pitchFamily="18" charset="0"/>
              </a:rPr>
              <a:t>НЕВЕРНО!</a:t>
            </a:r>
            <a:endParaRPr lang="ru-RU" sz="2200" b="1" dirty="0">
              <a:solidFill>
                <a:srgbClr val="660066"/>
              </a:solidFill>
              <a:latin typeface="Century Schoolbook" pitchFamily="18" charset="0"/>
            </a:endParaRPr>
          </a:p>
        </p:txBody>
      </p:sp>
      <p:sp>
        <p:nvSpPr>
          <p:cNvPr id="14" name="AutoShape 5"/>
          <p:cNvSpPr>
            <a:spLocks noChangeArrowheads="1"/>
          </p:cNvSpPr>
          <p:nvPr/>
        </p:nvSpPr>
        <p:spPr bwMode="auto">
          <a:xfrm>
            <a:off x="4857752" y="3571876"/>
            <a:ext cx="2643206" cy="714380"/>
          </a:xfrm>
          <a:prstGeom prst="wedgeEllipseCallout">
            <a:avLst>
              <a:gd name="adj1" fmla="val -89838"/>
              <a:gd name="adj2" fmla="val 113435"/>
            </a:avLst>
          </a:prstGeom>
          <a:solidFill>
            <a:srgbClr val="BFFCFD"/>
          </a:solidFill>
          <a:ln w="38100">
            <a:solidFill>
              <a:srgbClr val="9900FF"/>
            </a:solidFill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flatTx/>
          </a:bodyPr>
          <a:lstStyle/>
          <a:p>
            <a:r>
              <a:rPr lang="ru-RU" sz="2200" b="1" dirty="0" smtClean="0">
                <a:solidFill>
                  <a:srgbClr val="660066"/>
                </a:solidFill>
                <a:latin typeface="Century Schoolbook" pitchFamily="18" charset="0"/>
              </a:rPr>
              <a:t>НЕВЕРНО!</a:t>
            </a:r>
            <a:endParaRPr lang="ru-RU" sz="2200" b="1" dirty="0">
              <a:solidFill>
                <a:srgbClr val="660066"/>
              </a:solidFill>
              <a:latin typeface="Century Schoolbook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85786" y="428604"/>
            <a:ext cx="738535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660033"/>
                </a:solidFill>
                <a:latin typeface="Century Schoolbook" pitchFamily="18" charset="0"/>
              </a:rPr>
              <a:t>4. Найдите произведение одночленов</a:t>
            </a:r>
            <a:endParaRPr lang="ru-RU" sz="2800" b="1" dirty="0">
              <a:solidFill>
                <a:srgbClr val="660033"/>
              </a:solidFill>
              <a:latin typeface="Century Schoolbook" pitchFamily="18" charset="0"/>
            </a:endParaRPr>
          </a:p>
        </p:txBody>
      </p:sp>
      <p:graphicFrame>
        <p:nvGraphicFramePr>
          <p:cNvPr id="20483" name="Object 3"/>
          <p:cNvGraphicFramePr>
            <a:graphicFrameLocks noChangeAspect="1"/>
          </p:cNvGraphicFramePr>
          <p:nvPr/>
        </p:nvGraphicFramePr>
        <p:xfrm>
          <a:off x="1785918" y="2000240"/>
          <a:ext cx="1509712" cy="661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08" name="Формула" r:id="rId3" imgW="520560" imgH="228600" progId="Equation.3">
                  <p:embed/>
                </p:oleObj>
              </mc:Choice>
              <mc:Fallback>
                <p:oleObj name="Формула" r:id="rId3" imgW="520560" imgH="2286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85918" y="2000240"/>
                        <a:ext cx="1509712" cy="6619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Управляющая кнопка: далее 22">
            <a:hlinkClick r:id="" action="ppaction://hlinkshowjump?jump=nextslide" highlightClick="1"/>
          </p:cNvPr>
          <p:cNvSpPr/>
          <p:nvPr/>
        </p:nvSpPr>
        <p:spPr>
          <a:xfrm>
            <a:off x="7786710" y="5643578"/>
            <a:ext cx="714380" cy="642942"/>
          </a:xfrm>
          <a:prstGeom prst="actionButtonForwardNext">
            <a:avLst/>
          </a:prstGeom>
          <a:solidFill>
            <a:srgbClr val="FED6E5"/>
          </a:solidFill>
          <a:ln>
            <a:solidFill>
              <a:srgbClr val="660033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800" b="1" dirty="0" smtClean="0">
              <a:solidFill>
                <a:srgbClr val="FF0000"/>
              </a:solidFill>
            </a:endParaRPr>
          </a:p>
        </p:txBody>
      </p:sp>
      <p:graphicFrame>
        <p:nvGraphicFramePr>
          <p:cNvPr id="3079" name="Object 3"/>
          <p:cNvGraphicFramePr>
            <a:graphicFrameLocks noChangeAspect="1"/>
          </p:cNvGraphicFramePr>
          <p:nvPr/>
        </p:nvGraphicFramePr>
        <p:xfrm>
          <a:off x="1785918" y="3071810"/>
          <a:ext cx="1844675" cy="661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09" name="Формула" r:id="rId5" imgW="634680" imgH="228600" progId="Equation.3">
                  <p:embed/>
                </p:oleObj>
              </mc:Choice>
              <mc:Fallback>
                <p:oleObj name="Формула" r:id="rId5" imgW="634680" imgH="2286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85918" y="3071810"/>
                        <a:ext cx="1844675" cy="6619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0" name="Object 3"/>
          <p:cNvGraphicFramePr>
            <a:graphicFrameLocks noChangeAspect="1"/>
          </p:cNvGraphicFramePr>
          <p:nvPr/>
        </p:nvGraphicFramePr>
        <p:xfrm>
          <a:off x="1714480" y="4143380"/>
          <a:ext cx="1841500" cy="661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10" name="Формула" r:id="rId7" imgW="634680" imgH="228600" progId="Equation.3">
                  <p:embed/>
                </p:oleObj>
              </mc:Choice>
              <mc:Fallback>
                <p:oleObj name="Формула" r:id="rId7" imgW="634680" imgH="22860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14480" y="4143380"/>
                        <a:ext cx="1841500" cy="6619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Скругленный прямоугольник 15"/>
          <p:cNvSpPr/>
          <p:nvPr/>
        </p:nvSpPr>
        <p:spPr>
          <a:xfrm>
            <a:off x="928662" y="5286388"/>
            <a:ext cx="571504" cy="571504"/>
          </a:xfrm>
          <a:prstGeom prst="roundRect">
            <a:avLst/>
          </a:prstGeom>
          <a:solidFill>
            <a:srgbClr val="FDBFF1"/>
          </a:solidFill>
          <a:ln>
            <a:solidFill>
              <a:schemeClr val="tx1">
                <a:lumMod val="50000"/>
                <a:lumOff val="50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4</a:t>
            </a:r>
          </a:p>
        </p:txBody>
      </p:sp>
      <p:graphicFrame>
        <p:nvGraphicFramePr>
          <p:cNvPr id="3081" name="Object 9"/>
          <p:cNvGraphicFramePr>
            <a:graphicFrameLocks noChangeAspect="1"/>
          </p:cNvGraphicFramePr>
          <p:nvPr/>
        </p:nvGraphicFramePr>
        <p:xfrm>
          <a:off x="1857356" y="5214950"/>
          <a:ext cx="1806575" cy="661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11" name="Формула" r:id="rId9" imgW="622080" imgH="228600" progId="Equation.3">
                  <p:embed/>
                </p:oleObj>
              </mc:Choice>
              <mc:Fallback>
                <p:oleObj name="Формула" r:id="rId9" imgW="622080" imgH="22860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57356" y="5214950"/>
                        <a:ext cx="1806575" cy="6619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Объект 16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12" name="Формула" r:id="rId11" imgW="114120" imgH="215640" progId="Equation.3">
                  <p:embed/>
                </p:oleObj>
              </mc:Choice>
              <mc:Fallback>
                <p:oleObj name="Формула" r:id="rId11" imgW="114120" imgH="21564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AutoShape 5"/>
          <p:cNvSpPr>
            <a:spLocks noChangeArrowheads="1"/>
          </p:cNvSpPr>
          <p:nvPr/>
        </p:nvSpPr>
        <p:spPr bwMode="auto">
          <a:xfrm>
            <a:off x="4643438" y="1571612"/>
            <a:ext cx="2643206" cy="714380"/>
          </a:xfrm>
          <a:prstGeom prst="wedgeEllipseCallout">
            <a:avLst>
              <a:gd name="adj1" fmla="val -89838"/>
              <a:gd name="adj2" fmla="val 113435"/>
            </a:avLst>
          </a:prstGeom>
          <a:solidFill>
            <a:srgbClr val="BFFCFD"/>
          </a:solidFill>
          <a:ln w="38100">
            <a:solidFill>
              <a:srgbClr val="9900FF"/>
            </a:solidFill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flatTx/>
          </a:bodyPr>
          <a:lstStyle/>
          <a:p>
            <a:r>
              <a:rPr lang="ru-RU" sz="2200" b="1" dirty="0" smtClean="0">
                <a:solidFill>
                  <a:srgbClr val="660066"/>
                </a:solidFill>
                <a:latin typeface="Century Schoolbook" pitchFamily="18" charset="0"/>
              </a:rPr>
              <a:t>НЕВЕРНО!</a:t>
            </a:r>
            <a:endParaRPr lang="ru-RU" sz="2200" b="1" dirty="0">
              <a:solidFill>
                <a:srgbClr val="660066"/>
              </a:solidFill>
              <a:latin typeface="Century Schoolbook" pitchFamily="18" charset="0"/>
            </a:endParaRPr>
          </a:p>
        </p:txBody>
      </p:sp>
      <p:graphicFrame>
        <p:nvGraphicFramePr>
          <p:cNvPr id="3084" name="Object 2"/>
          <p:cNvGraphicFramePr>
            <a:graphicFrameLocks noChangeAspect="1"/>
          </p:cNvGraphicFramePr>
          <p:nvPr/>
        </p:nvGraphicFramePr>
        <p:xfrm>
          <a:off x="1571604" y="785794"/>
          <a:ext cx="5997594" cy="1038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13" name="Формула" r:id="rId13" imgW="2273040" imgH="393480" progId="Equation.3">
                  <p:embed/>
                </p:oleObj>
              </mc:Choice>
              <mc:Fallback>
                <p:oleObj name="Формула" r:id="rId13" imgW="2273040" imgH="39348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71604" y="785794"/>
                        <a:ext cx="5997594" cy="10385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xit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22" presetClass="exit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2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22" presetClass="exit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3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</p:childTnLst>
        </p:cTn>
      </p:par>
    </p:tnLst>
    <p:bldLst>
      <p:bldP spid="3" grpId="0" animBg="1"/>
      <p:bldP spid="13" grpId="0" animBg="1"/>
      <p:bldP spid="13" grpId="1" animBg="1"/>
      <p:bldP spid="14" grpId="0" animBg="1"/>
      <p:bldP spid="14" grpId="1" animBg="1"/>
      <p:bldP spid="18" grpId="0" animBg="1"/>
      <p:bldP spid="18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5"/>
          <p:cNvSpPr>
            <a:spLocks noChangeArrowheads="1"/>
          </p:cNvSpPr>
          <p:nvPr/>
        </p:nvSpPr>
        <p:spPr bwMode="auto">
          <a:xfrm>
            <a:off x="4857752" y="1643050"/>
            <a:ext cx="2357454" cy="714380"/>
          </a:xfrm>
          <a:prstGeom prst="wedgeEllipseCallout">
            <a:avLst>
              <a:gd name="adj1" fmla="val -89838"/>
              <a:gd name="adj2" fmla="val 113435"/>
            </a:avLst>
          </a:prstGeom>
          <a:solidFill>
            <a:srgbClr val="FFE5F1"/>
          </a:solidFill>
          <a:ln w="38100">
            <a:solidFill>
              <a:srgbClr val="C00000"/>
            </a:solidFill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flatTx/>
          </a:bodyPr>
          <a:lstStyle/>
          <a:p>
            <a:pPr algn="ctr"/>
            <a:r>
              <a:rPr lang="ru-RU" sz="2400" b="1" dirty="0">
                <a:solidFill>
                  <a:srgbClr val="FF0000"/>
                </a:solidFill>
                <a:latin typeface="Century Schoolbook" pitchFamily="18" charset="0"/>
              </a:rPr>
              <a:t>ВЕРНО!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928662" y="2071678"/>
            <a:ext cx="571504" cy="571504"/>
          </a:xfrm>
          <a:prstGeom prst="roundRect">
            <a:avLst/>
          </a:prstGeom>
          <a:solidFill>
            <a:srgbClr val="FDBFF1"/>
          </a:solidFill>
          <a:ln>
            <a:solidFill>
              <a:schemeClr val="tx1">
                <a:lumMod val="50000"/>
                <a:lumOff val="50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928662" y="3143248"/>
            <a:ext cx="571504" cy="571504"/>
          </a:xfrm>
          <a:prstGeom prst="roundRect">
            <a:avLst/>
          </a:prstGeom>
          <a:solidFill>
            <a:srgbClr val="FDBFF1"/>
          </a:solidFill>
          <a:ln>
            <a:solidFill>
              <a:schemeClr val="tx1">
                <a:lumMod val="50000"/>
                <a:lumOff val="50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928662" y="4214818"/>
            <a:ext cx="571504" cy="571504"/>
          </a:xfrm>
          <a:prstGeom prst="roundRect">
            <a:avLst/>
          </a:prstGeom>
          <a:solidFill>
            <a:srgbClr val="FDBFF1"/>
          </a:solidFill>
          <a:ln>
            <a:solidFill>
              <a:schemeClr val="tx1">
                <a:lumMod val="50000"/>
                <a:lumOff val="50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3" name="AutoShape 5"/>
          <p:cNvSpPr>
            <a:spLocks noChangeArrowheads="1"/>
          </p:cNvSpPr>
          <p:nvPr/>
        </p:nvSpPr>
        <p:spPr bwMode="auto">
          <a:xfrm>
            <a:off x="4857752" y="4572008"/>
            <a:ext cx="2643206" cy="714380"/>
          </a:xfrm>
          <a:prstGeom prst="wedgeEllipseCallout">
            <a:avLst>
              <a:gd name="adj1" fmla="val -89838"/>
              <a:gd name="adj2" fmla="val 113435"/>
            </a:avLst>
          </a:prstGeom>
          <a:solidFill>
            <a:srgbClr val="BFFCFD"/>
          </a:solidFill>
          <a:ln w="38100">
            <a:solidFill>
              <a:srgbClr val="9900FF"/>
            </a:solidFill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flatTx/>
          </a:bodyPr>
          <a:lstStyle/>
          <a:p>
            <a:r>
              <a:rPr lang="ru-RU" sz="2200" b="1" dirty="0" smtClean="0">
                <a:solidFill>
                  <a:srgbClr val="660066"/>
                </a:solidFill>
                <a:latin typeface="Century Schoolbook" pitchFamily="18" charset="0"/>
              </a:rPr>
              <a:t>НЕВЕРНО!</a:t>
            </a:r>
            <a:endParaRPr lang="ru-RU" sz="2200" b="1" dirty="0">
              <a:solidFill>
                <a:srgbClr val="660066"/>
              </a:solidFill>
              <a:latin typeface="Century Schoolbook" pitchFamily="18" charset="0"/>
            </a:endParaRPr>
          </a:p>
        </p:txBody>
      </p:sp>
      <p:sp>
        <p:nvSpPr>
          <p:cNvPr id="14" name="AutoShape 5"/>
          <p:cNvSpPr>
            <a:spLocks noChangeArrowheads="1"/>
          </p:cNvSpPr>
          <p:nvPr/>
        </p:nvSpPr>
        <p:spPr bwMode="auto">
          <a:xfrm>
            <a:off x="4714876" y="3571876"/>
            <a:ext cx="2643206" cy="714380"/>
          </a:xfrm>
          <a:prstGeom prst="wedgeEllipseCallout">
            <a:avLst>
              <a:gd name="adj1" fmla="val -89838"/>
              <a:gd name="adj2" fmla="val 113435"/>
            </a:avLst>
          </a:prstGeom>
          <a:solidFill>
            <a:srgbClr val="BFFCFD"/>
          </a:solidFill>
          <a:ln w="38100">
            <a:solidFill>
              <a:srgbClr val="9900FF"/>
            </a:solidFill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flatTx/>
          </a:bodyPr>
          <a:lstStyle/>
          <a:p>
            <a:r>
              <a:rPr lang="ru-RU" sz="2200" b="1" dirty="0" smtClean="0">
                <a:solidFill>
                  <a:srgbClr val="660066"/>
                </a:solidFill>
                <a:latin typeface="Century Schoolbook" pitchFamily="18" charset="0"/>
              </a:rPr>
              <a:t>НЕВЕРНО!</a:t>
            </a:r>
            <a:endParaRPr lang="ru-RU" sz="2200" b="1" dirty="0">
              <a:solidFill>
                <a:srgbClr val="660066"/>
              </a:solidFill>
              <a:latin typeface="Century Schoolbook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14282" y="428604"/>
            <a:ext cx="792961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660033"/>
                </a:solidFill>
                <a:latin typeface="Century Schoolbook" pitchFamily="18" charset="0"/>
              </a:rPr>
              <a:t>5. Выполните возведение одночлена                          </a:t>
            </a:r>
          </a:p>
          <a:p>
            <a:r>
              <a:rPr lang="ru-RU" sz="2800" b="1" dirty="0" smtClean="0">
                <a:solidFill>
                  <a:srgbClr val="660033"/>
                </a:solidFill>
                <a:latin typeface="Century Schoolbook" pitchFamily="18" charset="0"/>
              </a:rPr>
              <a:t>       в седьмую степень</a:t>
            </a:r>
            <a:endParaRPr lang="ru-RU" sz="2800" b="1" dirty="0">
              <a:solidFill>
                <a:srgbClr val="660033"/>
              </a:solidFill>
              <a:latin typeface="Century Schoolbook" pitchFamily="18" charset="0"/>
            </a:endParaRPr>
          </a:p>
        </p:txBody>
      </p:sp>
      <p:graphicFrame>
        <p:nvGraphicFramePr>
          <p:cNvPr id="20483" name="Object 3"/>
          <p:cNvGraphicFramePr>
            <a:graphicFrameLocks noChangeAspect="1"/>
          </p:cNvGraphicFramePr>
          <p:nvPr/>
        </p:nvGraphicFramePr>
        <p:xfrm>
          <a:off x="1714480" y="2000240"/>
          <a:ext cx="1912938" cy="588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32" name="Формула" r:id="rId3" imgW="660240" imgH="203040" progId="Equation.3">
                  <p:embed/>
                </p:oleObj>
              </mc:Choice>
              <mc:Fallback>
                <p:oleObj name="Формула" r:id="rId3" imgW="660240" imgH="20304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14480" y="2000240"/>
                        <a:ext cx="1912938" cy="5889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Управляющая кнопка: далее 22">
            <a:hlinkClick r:id="" action="ppaction://hlinkshowjump?jump=nextslide" highlightClick="1"/>
          </p:cNvPr>
          <p:cNvSpPr/>
          <p:nvPr/>
        </p:nvSpPr>
        <p:spPr>
          <a:xfrm>
            <a:off x="7786710" y="5643578"/>
            <a:ext cx="714380" cy="642942"/>
          </a:xfrm>
          <a:prstGeom prst="actionButtonForwardNext">
            <a:avLst/>
          </a:prstGeom>
          <a:solidFill>
            <a:srgbClr val="FED6E5"/>
          </a:solidFill>
          <a:ln>
            <a:solidFill>
              <a:srgbClr val="660033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800" b="1" dirty="0" smtClean="0">
              <a:solidFill>
                <a:srgbClr val="FF0000"/>
              </a:solidFill>
            </a:endParaRPr>
          </a:p>
        </p:txBody>
      </p:sp>
      <p:graphicFrame>
        <p:nvGraphicFramePr>
          <p:cNvPr id="3079" name="Object 3"/>
          <p:cNvGraphicFramePr>
            <a:graphicFrameLocks noChangeAspect="1"/>
          </p:cNvGraphicFramePr>
          <p:nvPr/>
        </p:nvGraphicFramePr>
        <p:xfrm>
          <a:off x="1698625" y="3108325"/>
          <a:ext cx="1622425" cy="588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33" name="Формула" r:id="rId5" imgW="558720" imgH="203040" progId="Equation.3">
                  <p:embed/>
                </p:oleObj>
              </mc:Choice>
              <mc:Fallback>
                <p:oleObj name="Формула" r:id="rId5" imgW="558720" imgH="20304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8625" y="3108325"/>
                        <a:ext cx="1622425" cy="5889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0" name="Object 3"/>
          <p:cNvGraphicFramePr>
            <a:graphicFrameLocks noChangeAspect="1"/>
          </p:cNvGraphicFramePr>
          <p:nvPr/>
        </p:nvGraphicFramePr>
        <p:xfrm>
          <a:off x="1714480" y="4214818"/>
          <a:ext cx="1768475" cy="588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34" name="Формула" r:id="rId7" imgW="609480" imgH="203040" progId="Equation.3">
                  <p:embed/>
                </p:oleObj>
              </mc:Choice>
              <mc:Fallback>
                <p:oleObj name="Формула" r:id="rId7" imgW="609480" imgH="20304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14480" y="4214818"/>
                        <a:ext cx="1768475" cy="5889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Скругленный прямоугольник 15"/>
          <p:cNvSpPr/>
          <p:nvPr/>
        </p:nvSpPr>
        <p:spPr>
          <a:xfrm>
            <a:off x="928662" y="5286388"/>
            <a:ext cx="571504" cy="571504"/>
          </a:xfrm>
          <a:prstGeom prst="roundRect">
            <a:avLst/>
          </a:prstGeom>
          <a:solidFill>
            <a:srgbClr val="FDBFF1"/>
          </a:solidFill>
          <a:ln>
            <a:solidFill>
              <a:schemeClr val="tx1">
                <a:lumMod val="50000"/>
                <a:lumOff val="50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4</a:t>
            </a:r>
          </a:p>
        </p:txBody>
      </p:sp>
      <p:graphicFrame>
        <p:nvGraphicFramePr>
          <p:cNvPr id="3081" name="Object 9"/>
          <p:cNvGraphicFramePr>
            <a:graphicFrameLocks noChangeAspect="1"/>
          </p:cNvGraphicFramePr>
          <p:nvPr/>
        </p:nvGraphicFramePr>
        <p:xfrm>
          <a:off x="1714480" y="5214950"/>
          <a:ext cx="1954212" cy="588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35" name="Формула" r:id="rId9" imgW="672840" imgH="203040" progId="Equation.3">
                  <p:embed/>
                </p:oleObj>
              </mc:Choice>
              <mc:Fallback>
                <p:oleObj name="Формула" r:id="rId9" imgW="672840" imgH="20304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14480" y="5214950"/>
                        <a:ext cx="1954212" cy="5889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Объект 16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36" name="Формула" r:id="rId11" imgW="114120" imgH="215640" progId="Equation.3">
                  <p:embed/>
                </p:oleObj>
              </mc:Choice>
              <mc:Fallback>
                <p:oleObj name="Формула" r:id="rId11" imgW="114120" imgH="21564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AutoShape 5"/>
          <p:cNvSpPr>
            <a:spLocks noChangeArrowheads="1"/>
          </p:cNvSpPr>
          <p:nvPr/>
        </p:nvSpPr>
        <p:spPr bwMode="auto">
          <a:xfrm>
            <a:off x="4714876" y="2571744"/>
            <a:ext cx="2643206" cy="714380"/>
          </a:xfrm>
          <a:prstGeom prst="wedgeEllipseCallout">
            <a:avLst>
              <a:gd name="adj1" fmla="val -89838"/>
              <a:gd name="adj2" fmla="val 113435"/>
            </a:avLst>
          </a:prstGeom>
          <a:solidFill>
            <a:srgbClr val="BFFCFD"/>
          </a:solidFill>
          <a:ln w="38100">
            <a:solidFill>
              <a:srgbClr val="9900FF"/>
            </a:solidFill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flatTx/>
          </a:bodyPr>
          <a:lstStyle/>
          <a:p>
            <a:r>
              <a:rPr lang="ru-RU" sz="2200" b="1" dirty="0" smtClean="0">
                <a:solidFill>
                  <a:srgbClr val="660066"/>
                </a:solidFill>
                <a:latin typeface="Century Schoolbook" pitchFamily="18" charset="0"/>
              </a:rPr>
              <a:t>НЕВЕРНО!</a:t>
            </a:r>
            <a:endParaRPr lang="ru-RU" sz="2200" b="1" dirty="0">
              <a:solidFill>
                <a:srgbClr val="660066"/>
              </a:solidFill>
              <a:latin typeface="Century Schoolbook" pitchFamily="18" charset="0"/>
            </a:endParaRPr>
          </a:p>
        </p:txBody>
      </p:sp>
      <p:graphicFrame>
        <p:nvGraphicFramePr>
          <p:cNvPr id="3084" name="Object 2"/>
          <p:cNvGraphicFramePr>
            <a:graphicFrameLocks noChangeAspect="1"/>
          </p:cNvGraphicFramePr>
          <p:nvPr/>
        </p:nvGraphicFramePr>
        <p:xfrm>
          <a:off x="4929191" y="928670"/>
          <a:ext cx="1928826" cy="6930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37" name="Формула" r:id="rId13" imgW="634680" imgH="228600" progId="Equation.3">
                  <p:embed/>
                </p:oleObj>
              </mc:Choice>
              <mc:Fallback>
                <p:oleObj name="Формула" r:id="rId13" imgW="634680" imgH="2286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29191" y="928670"/>
                        <a:ext cx="1928826" cy="69302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2" presetClass="exit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6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22" presetClass="exit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2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22" presetClass="exit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3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</p:childTnLst>
        </p:cTn>
      </p:par>
    </p:tnLst>
    <p:bldLst>
      <p:bldP spid="3" grpId="0" animBg="1"/>
      <p:bldP spid="13" grpId="0" animBg="1"/>
      <p:bldP spid="13" grpId="1" animBg="1"/>
      <p:bldP spid="14" grpId="0" animBg="1"/>
      <p:bldP spid="14" grpId="1" animBg="1"/>
      <p:bldP spid="18" grpId="0" animBg="1"/>
      <p:bldP spid="18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5"/>
          <p:cNvSpPr>
            <a:spLocks noChangeArrowheads="1"/>
          </p:cNvSpPr>
          <p:nvPr/>
        </p:nvSpPr>
        <p:spPr bwMode="auto">
          <a:xfrm>
            <a:off x="4857752" y="1643050"/>
            <a:ext cx="2357454" cy="714380"/>
          </a:xfrm>
          <a:prstGeom prst="wedgeEllipseCallout">
            <a:avLst>
              <a:gd name="adj1" fmla="val -89838"/>
              <a:gd name="adj2" fmla="val 113435"/>
            </a:avLst>
          </a:prstGeom>
          <a:solidFill>
            <a:srgbClr val="FFE5F1"/>
          </a:solidFill>
          <a:ln w="38100">
            <a:solidFill>
              <a:srgbClr val="C00000"/>
            </a:solidFill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flatTx/>
          </a:bodyPr>
          <a:lstStyle/>
          <a:p>
            <a:pPr algn="ctr"/>
            <a:r>
              <a:rPr lang="ru-RU" sz="2400" b="1" dirty="0">
                <a:solidFill>
                  <a:srgbClr val="FF0000"/>
                </a:solidFill>
                <a:latin typeface="Century Schoolbook" pitchFamily="18" charset="0"/>
              </a:rPr>
              <a:t>ВЕРНО!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928662" y="2071678"/>
            <a:ext cx="571504" cy="571504"/>
          </a:xfrm>
          <a:prstGeom prst="roundRect">
            <a:avLst/>
          </a:prstGeom>
          <a:solidFill>
            <a:srgbClr val="FDBFF1"/>
          </a:solidFill>
          <a:ln>
            <a:solidFill>
              <a:schemeClr val="tx1">
                <a:lumMod val="50000"/>
                <a:lumOff val="50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928662" y="3143248"/>
            <a:ext cx="571504" cy="571504"/>
          </a:xfrm>
          <a:prstGeom prst="roundRect">
            <a:avLst/>
          </a:prstGeom>
          <a:solidFill>
            <a:srgbClr val="FDBFF1"/>
          </a:solidFill>
          <a:ln>
            <a:solidFill>
              <a:schemeClr val="tx1">
                <a:lumMod val="50000"/>
                <a:lumOff val="50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928662" y="4214818"/>
            <a:ext cx="571504" cy="571504"/>
          </a:xfrm>
          <a:prstGeom prst="roundRect">
            <a:avLst/>
          </a:prstGeom>
          <a:solidFill>
            <a:srgbClr val="FDBFF1"/>
          </a:solidFill>
          <a:ln>
            <a:solidFill>
              <a:schemeClr val="tx1">
                <a:lumMod val="50000"/>
                <a:lumOff val="50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3" name="AutoShape 5"/>
          <p:cNvSpPr>
            <a:spLocks noChangeArrowheads="1"/>
          </p:cNvSpPr>
          <p:nvPr/>
        </p:nvSpPr>
        <p:spPr bwMode="auto">
          <a:xfrm>
            <a:off x="4857752" y="4572008"/>
            <a:ext cx="2643206" cy="714380"/>
          </a:xfrm>
          <a:prstGeom prst="wedgeEllipseCallout">
            <a:avLst>
              <a:gd name="adj1" fmla="val -89838"/>
              <a:gd name="adj2" fmla="val 113435"/>
            </a:avLst>
          </a:prstGeom>
          <a:solidFill>
            <a:srgbClr val="BFFCFD"/>
          </a:solidFill>
          <a:ln w="38100">
            <a:solidFill>
              <a:srgbClr val="9900FF"/>
            </a:solidFill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flatTx/>
          </a:bodyPr>
          <a:lstStyle/>
          <a:p>
            <a:r>
              <a:rPr lang="ru-RU" sz="2200" b="1" dirty="0" smtClean="0">
                <a:solidFill>
                  <a:srgbClr val="660066"/>
                </a:solidFill>
                <a:latin typeface="Century Schoolbook" pitchFamily="18" charset="0"/>
              </a:rPr>
              <a:t>НЕВЕРНО!</a:t>
            </a:r>
            <a:endParaRPr lang="ru-RU" sz="2200" b="1" dirty="0">
              <a:solidFill>
                <a:srgbClr val="660066"/>
              </a:solidFill>
              <a:latin typeface="Century Schoolbook" pitchFamily="18" charset="0"/>
            </a:endParaRPr>
          </a:p>
        </p:txBody>
      </p:sp>
      <p:sp>
        <p:nvSpPr>
          <p:cNvPr id="14" name="AutoShape 5"/>
          <p:cNvSpPr>
            <a:spLocks noChangeArrowheads="1"/>
          </p:cNvSpPr>
          <p:nvPr/>
        </p:nvSpPr>
        <p:spPr bwMode="auto">
          <a:xfrm>
            <a:off x="4714876" y="3571876"/>
            <a:ext cx="2643206" cy="714380"/>
          </a:xfrm>
          <a:prstGeom prst="wedgeEllipseCallout">
            <a:avLst>
              <a:gd name="adj1" fmla="val -89838"/>
              <a:gd name="adj2" fmla="val 113435"/>
            </a:avLst>
          </a:prstGeom>
          <a:solidFill>
            <a:srgbClr val="BFFCFD"/>
          </a:solidFill>
          <a:ln w="38100">
            <a:solidFill>
              <a:srgbClr val="9900FF"/>
            </a:solidFill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flatTx/>
          </a:bodyPr>
          <a:lstStyle/>
          <a:p>
            <a:r>
              <a:rPr lang="ru-RU" sz="2200" b="1" dirty="0" smtClean="0">
                <a:solidFill>
                  <a:srgbClr val="660066"/>
                </a:solidFill>
                <a:latin typeface="Century Schoolbook" pitchFamily="18" charset="0"/>
              </a:rPr>
              <a:t>НЕВЕРНО!</a:t>
            </a:r>
            <a:endParaRPr lang="ru-RU" sz="2200" b="1" dirty="0">
              <a:solidFill>
                <a:srgbClr val="660066"/>
              </a:solidFill>
              <a:latin typeface="Century Schoolbook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14282" y="428604"/>
            <a:ext cx="792961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660033"/>
                </a:solidFill>
                <a:latin typeface="Century Schoolbook" pitchFamily="18" charset="0"/>
              </a:rPr>
              <a:t>6. Выполните возведение одночлена                          </a:t>
            </a:r>
          </a:p>
          <a:p>
            <a:r>
              <a:rPr lang="ru-RU" sz="2800" b="1" dirty="0" smtClean="0">
                <a:solidFill>
                  <a:srgbClr val="660033"/>
                </a:solidFill>
                <a:latin typeface="Century Schoolbook" pitchFamily="18" charset="0"/>
              </a:rPr>
              <a:t>       в степень</a:t>
            </a:r>
            <a:endParaRPr lang="ru-RU" sz="2800" b="1" dirty="0">
              <a:solidFill>
                <a:srgbClr val="660033"/>
              </a:solidFill>
              <a:latin typeface="Century Schoolbook" pitchFamily="18" charset="0"/>
            </a:endParaRPr>
          </a:p>
        </p:txBody>
      </p:sp>
      <p:graphicFrame>
        <p:nvGraphicFramePr>
          <p:cNvPr id="20483" name="Object 3"/>
          <p:cNvGraphicFramePr>
            <a:graphicFrameLocks noChangeAspect="1"/>
          </p:cNvGraphicFramePr>
          <p:nvPr/>
        </p:nvGraphicFramePr>
        <p:xfrm>
          <a:off x="1843088" y="1963738"/>
          <a:ext cx="1654175" cy="661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76" name="Формула" r:id="rId3" imgW="571320" imgH="228600" progId="Equation.3">
                  <p:embed/>
                </p:oleObj>
              </mc:Choice>
              <mc:Fallback>
                <p:oleObj name="Формула" r:id="rId3" imgW="571320" imgH="2286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43088" y="1963738"/>
                        <a:ext cx="1654175" cy="6619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Управляющая кнопка: далее 22">
            <a:hlinkClick r:id="" action="ppaction://hlinkshowjump?jump=nextslide" highlightClick="1"/>
          </p:cNvPr>
          <p:cNvSpPr/>
          <p:nvPr/>
        </p:nvSpPr>
        <p:spPr>
          <a:xfrm>
            <a:off x="7786710" y="5643578"/>
            <a:ext cx="714380" cy="642942"/>
          </a:xfrm>
          <a:prstGeom prst="actionButtonForwardNext">
            <a:avLst/>
          </a:prstGeom>
          <a:solidFill>
            <a:srgbClr val="FED6E5"/>
          </a:solidFill>
          <a:ln>
            <a:solidFill>
              <a:srgbClr val="660033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800" b="1" dirty="0" smtClean="0">
              <a:solidFill>
                <a:srgbClr val="FF0000"/>
              </a:solidFill>
            </a:endParaRPr>
          </a:p>
        </p:txBody>
      </p:sp>
      <p:graphicFrame>
        <p:nvGraphicFramePr>
          <p:cNvPr id="3079" name="Object 3"/>
          <p:cNvGraphicFramePr>
            <a:graphicFrameLocks noChangeAspect="1"/>
          </p:cNvGraphicFramePr>
          <p:nvPr/>
        </p:nvGraphicFramePr>
        <p:xfrm>
          <a:off x="1714480" y="3071810"/>
          <a:ext cx="1916113" cy="661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77" name="Формула" r:id="rId5" imgW="660240" imgH="228600" progId="Equation.3">
                  <p:embed/>
                </p:oleObj>
              </mc:Choice>
              <mc:Fallback>
                <p:oleObj name="Формула" r:id="rId5" imgW="660240" imgH="2286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14480" y="3071810"/>
                        <a:ext cx="1916113" cy="6619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0" name="Object 3"/>
          <p:cNvGraphicFramePr>
            <a:graphicFrameLocks noChangeAspect="1"/>
          </p:cNvGraphicFramePr>
          <p:nvPr/>
        </p:nvGraphicFramePr>
        <p:xfrm>
          <a:off x="1604963" y="4178300"/>
          <a:ext cx="1989137" cy="661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78" name="Формула" r:id="rId7" imgW="685800" imgH="228600" progId="Equation.3">
                  <p:embed/>
                </p:oleObj>
              </mc:Choice>
              <mc:Fallback>
                <p:oleObj name="Формула" r:id="rId7" imgW="685800" imgH="22860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4963" y="4178300"/>
                        <a:ext cx="1989137" cy="6619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Скругленный прямоугольник 15"/>
          <p:cNvSpPr/>
          <p:nvPr/>
        </p:nvSpPr>
        <p:spPr>
          <a:xfrm>
            <a:off x="928662" y="5286388"/>
            <a:ext cx="571504" cy="571504"/>
          </a:xfrm>
          <a:prstGeom prst="roundRect">
            <a:avLst/>
          </a:prstGeom>
          <a:solidFill>
            <a:srgbClr val="FDBFF1"/>
          </a:solidFill>
          <a:ln>
            <a:solidFill>
              <a:schemeClr val="tx1">
                <a:lumMod val="50000"/>
                <a:lumOff val="50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4</a:t>
            </a:r>
          </a:p>
        </p:txBody>
      </p:sp>
      <p:graphicFrame>
        <p:nvGraphicFramePr>
          <p:cNvPr id="3081" name="Object 9"/>
          <p:cNvGraphicFramePr>
            <a:graphicFrameLocks noChangeAspect="1"/>
          </p:cNvGraphicFramePr>
          <p:nvPr/>
        </p:nvGraphicFramePr>
        <p:xfrm>
          <a:off x="1928794" y="5214950"/>
          <a:ext cx="1143000" cy="700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79" name="Формула" r:id="rId9" imgW="393480" imgH="241200" progId="Equation.3">
                  <p:embed/>
                </p:oleObj>
              </mc:Choice>
              <mc:Fallback>
                <p:oleObj name="Формула" r:id="rId9" imgW="393480" imgH="24120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28794" y="5214950"/>
                        <a:ext cx="1143000" cy="7000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Объект 16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80" name="Формула" r:id="rId11" imgW="114120" imgH="215640" progId="Equation.3">
                  <p:embed/>
                </p:oleObj>
              </mc:Choice>
              <mc:Fallback>
                <p:oleObj name="Формула" r:id="rId11" imgW="114120" imgH="21564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AutoShape 5"/>
          <p:cNvSpPr>
            <a:spLocks noChangeArrowheads="1"/>
          </p:cNvSpPr>
          <p:nvPr/>
        </p:nvSpPr>
        <p:spPr bwMode="auto">
          <a:xfrm>
            <a:off x="4714876" y="2571744"/>
            <a:ext cx="2643206" cy="714380"/>
          </a:xfrm>
          <a:prstGeom prst="wedgeEllipseCallout">
            <a:avLst>
              <a:gd name="adj1" fmla="val -89838"/>
              <a:gd name="adj2" fmla="val 113435"/>
            </a:avLst>
          </a:prstGeom>
          <a:solidFill>
            <a:srgbClr val="BFFCFD"/>
          </a:solidFill>
          <a:ln w="38100">
            <a:solidFill>
              <a:srgbClr val="9900FF"/>
            </a:solidFill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flatTx/>
          </a:bodyPr>
          <a:lstStyle/>
          <a:p>
            <a:r>
              <a:rPr lang="ru-RU" sz="2200" b="1" dirty="0" smtClean="0">
                <a:solidFill>
                  <a:srgbClr val="660066"/>
                </a:solidFill>
                <a:latin typeface="Century Schoolbook" pitchFamily="18" charset="0"/>
              </a:rPr>
              <a:t>НЕВЕРНО!</a:t>
            </a:r>
            <a:endParaRPr lang="ru-RU" sz="2200" b="1" dirty="0">
              <a:solidFill>
                <a:srgbClr val="660066"/>
              </a:solidFill>
              <a:latin typeface="Century Schoolbook" pitchFamily="18" charset="0"/>
            </a:endParaRPr>
          </a:p>
        </p:txBody>
      </p:sp>
      <p:graphicFrame>
        <p:nvGraphicFramePr>
          <p:cNvPr id="3084" name="Object 2"/>
          <p:cNvGraphicFramePr>
            <a:graphicFrameLocks noChangeAspect="1"/>
          </p:cNvGraphicFramePr>
          <p:nvPr/>
        </p:nvGraphicFramePr>
        <p:xfrm>
          <a:off x="3071802" y="857232"/>
          <a:ext cx="2120900" cy="808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81" name="Формула" r:id="rId13" imgW="698400" imgH="266400" progId="Equation.3">
                  <p:embed/>
                </p:oleObj>
              </mc:Choice>
              <mc:Fallback>
                <p:oleObj name="Формула" r:id="rId13" imgW="698400" imgH="2664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71802" y="857232"/>
                        <a:ext cx="2120900" cy="8080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2" presetClass="exit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6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22" presetClass="exit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2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22" presetClass="exit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3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</p:childTnLst>
        </p:cTn>
      </p:par>
    </p:tnLst>
    <p:bldLst>
      <p:bldP spid="3" grpId="0" animBg="1"/>
      <p:bldP spid="13" grpId="0" animBg="1"/>
      <p:bldP spid="13" grpId="1" animBg="1"/>
      <p:bldP spid="14" grpId="0" animBg="1"/>
      <p:bldP spid="14" grpId="1" animBg="1"/>
      <p:bldP spid="18" grpId="0" animBg="1"/>
      <p:bldP spid="18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5"/>
          <p:cNvSpPr>
            <a:spLocks noChangeArrowheads="1"/>
          </p:cNvSpPr>
          <p:nvPr/>
        </p:nvSpPr>
        <p:spPr bwMode="auto">
          <a:xfrm>
            <a:off x="4714876" y="4643446"/>
            <a:ext cx="2357454" cy="714380"/>
          </a:xfrm>
          <a:prstGeom prst="wedgeEllipseCallout">
            <a:avLst>
              <a:gd name="adj1" fmla="val -89838"/>
              <a:gd name="adj2" fmla="val 113435"/>
            </a:avLst>
          </a:prstGeom>
          <a:solidFill>
            <a:srgbClr val="FFE5F1"/>
          </a:solidFill>
          <a:ln w="38100">
            <a:solidFill>
              <a:srgbClr val="C00000"/>
            </a:solidFill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flatTx/>
          </a:bodyPr>
          <a:lstStyle/>
          <a:p>
            <a:pPr algn="ctr"/>
            <a:r>
              <a:rPr lang="ru-RU" sz="2400" b="1" dirty="0">
                <a:solidFill>
                  <a:srgbClr val="FF0000"/>
                </a:solidFill>
                <a:latin typeface="Century Schoolbook" pitchFamily="18" charset="0"/>
              </a:rPr>
              <a:t>ВЕРНО!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928662" y="2071678"/>
            <a:ext cx="571504" cy="571504"/>
          </a:xfrm>
          <a:prstGeom prst="roundRect">
            <a:avLst/>
          </a:prstGeom>
          <a:solidFill>
            <a:srgbClr val="FDBFF1"/>
          </a:solidFill>
          <a:ln>
            <a:solidFill>
              <a:schemeClr val="tx1">
                <a:lumMod val="50000"/>
                <a:lumOff val="50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928662" y="3143248"/>
            <a:ext cx="571504" cy="571504"/>
          </a:xfrm>
          <a:prstGeom prst="roundRect">
            <a:avLst/>
          </a:prstGeom>
          <a:solidFill>
            <a:srgbClr val="FDBFF1"/>
          </a:solidFill>
          <a:ln>
            <a:solidFill>
              <a:schemeClr val="tx1">
                <a:lumMod val="50000"/>
                <a:lumOff val="50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928662" y="4214818"/>
            <a:ext cx="571504" cy="571504"/>
          </a:xfrm>
          <a:prstGeom prst="roundRect">
            <a:avLst/>
          </a:prstGeom>
          <a:solidFill>
            <a:srgbClr val="FDBFF1"/>
          </a:solidFill>
          <a:ln>
            <a:solidFill>
              <a:schemeClr val="tx1">
                <a:lumMod val="50000"/>
                <a:lumOff val="50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3" name="AutoShape 5"/>
          <p:cNvSpPr>
            <a:spLocks noChangeArrowheads="1"/>
          </p:cNvSpPr>
          <p:nvPr/>
        </p:nvSpPr>
        <p:spPr bwMode="auto">
          <a:xfrm>
            <a:off x="4643438" y="3643314"/>
            <a:ext cx="2643206" cy="714380"/>
          </a:xfrm>
          <a:prstGeom prst="wedgeEllipseCallout">
            <a:avLst>
              <a:gd name="adj1" fmla="val -89838"/>
              <a:gd name="adj2" fmla="val 113435"/>
            </a:avLst>
          </a:prstGeom>
          <a:solidFill>
            <a:srgbClr val="BFFCFD"/>
          </a:solidFill>
          <a:ln w="38100">
            <a:solidFill>
              <a:srgbClr val="9900FF"/>
            </a:solidFill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flatTx/>
          </a:bodyPr>
          <a:lstStyle/>
          <a:p>
            <a:r>
              <a:rPr lang="ru-RU" sz="2200" b="1" dirty="0" smtClean="0">
                <a:solidFill>
                  <a:srgbClr val="660066"/>
                </a:solidFill>
                <a:latin typeface="Century Schoolbook" pitchFamily="18" charset="0"/>
              </a:rPr>
              <a:t>НЕВЕРНО!</a:t>
            </a:r>
            <a:endParaRPr lang="ru-RU" sz="2200" b="1" dirty="0">
              <a:solidFill>
                <a:srgbClr val="660066"/>
              </a:solidFill>
              <a:latin typeface="Century Schoolbook" pitchFamily="18" charset="0"/>
            </a:endParaRPr>
          </a:p>
        </p:txBody>
      </p:sp>
      <p:sp>
        <p:nvSpPr>
          <p:cNvPr id="14" name="AutoShape 5"/>
          <p:cNvSpPr>
            <a:spLocks noChangeArrowheads="1"/>
          </p:cNvSpPr>
          <p:nvPr/>
        </p:nvSpPr>
        <p:spPr bwMode="auto">
          <a:xfrm>
            <a:off x="4643438" y="2571744"/>
            <a:ext cx="2643206" cy="714380"/>
          </a:xfrm>
          <a:prstGeom prst="wedgeEllipseCallout">
            <a:avLst>
              <a:gd name="adj1" fmla="val -89838"/>
              <a:gd name="adj2" fmla="val 113435"/>
            </a:avLst>
          </a:prstGeom>
          <a:solidFill>
            <a:srgbClr val="BFFCFD"/>
          </a:solidFill>
          <a:ln w="38100">
            <a:solidFill>
              <a:srgbClr val="9900FF"/>
            </a:solidFill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flatTx/>
          </a:bodyPr>
          <a:lstStyle/>
          <a:p>
            <a:r>
              <a:rPr lang="ru-RU" sz="2200" b="1" dirty="0" smtClean="0">
                <a:solidFill>
                  <a:srgbClr val="660066"/>
                </a:solidFill>
                <a:latin typeface="Century Schoolbook" pitchFamily="18" charset="0"/>
              </a:rPr>
              <a:t>НЕВЕРНО!</a:t>
            </a:r>
            <a:endParaRPr lang="ru-RU" sz="2200" b="1" dirty="0">
              <a:solidFill>
                <a:srgbClr val="660066"/>
              </a:solidFill>
              <a:latin typeface="Century Schoolbook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071538" y="428604"/>
            <a:ext cx="620234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660033"/>
                </a:solidFill>
                <a:latin typeface="Century Schoolbook" pitchFamily="18" charset="0"/>
              </a:rPr>
              <a:t>7. Найдите частное одночленов</a:t>
            </a:r>
            <a:endParaRPr lang="ru-RU" sz="2800" b="1" dirty="0">
              <a:solidFill>
                <a:srgbClr val="660033"/>
              </a:solidFill>
              <a:latin typeface="Century Schoolbook" pitchFamily="18" charset="0"/>
            </a:endParaRPr>
          </a:p>
        </p:txBody>
      </p:sp>
      <p:graphicFrame>
        <p:nvGraphicFramePr>
          <p:cNvPr id="20483" name="Object 3"/>
          <p:cNvGraphicFramePr>
            <a:graphicFrameLocks noChangeAspect="1"/>
          </p:cNvGraphicFramePr>
          <p:nvPr/>
        </p:nvGraphicFramePr>
        <p:xfrm>
          <a:off x="1714480" y="2071678"/>
          <a:ext cx="1693862" cy="588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56" name="Формула" r:id="rId3" imgW="583920" imgH="203040" progId="Equation.3">
                  <p:embed/>
                </p:oleObj>
              </mc:Choice>
              <mc:Fallback>
                <p:oleObj name="Формула" r:id="rId3" imgW="583920" imgH="20304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14480" y="2071678"/>
                        <a:ext cx="1693862" cy="5889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Управляющая кнопка: далее 22">
            <a:hlinkClick r:id="" action="ppaction://hlinkshowjump?jump=nextslide" highlightClick="1"/>
          </p:cNvPr>
          <p:cNvSpPr/>
          <p:nvPr/>
        </p:nvSpPr>
        <p:spPr>
          <a:xfrm>
            <a:off x="7786710" y="5643578"/>
            <a:ext cx="714380" cy="642942"/>
          </a:xfrm>
          <a:prstGeom prst="actionButtonForwardNext">
            <a:avLst/>
          </a:prstGeom>
          <a:solidFill>
            <a:srgbClr val="FED6E5"/>
          </a:solidFill>
          <a:ln>
            <a:solidFill>
              <a:srgbClr val="660033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800" b="1" dirty="0" smtClean="0">
              <a:solidFill>
                <a:srgbClr val="FF0000"/>
              </a:solidFill>
            </a:endParaRPr>
          </a:p>
        </p:txBody>
      </p:sp>
      <p:graphicFrame>
        <p:nvGraphicFramePr>
          <p:cNvPr id="3079" name="Object 3"/>
          <p:cNvGraphicFramePr>
            <a:graphicFrameLocks noChangeAspect="1"/>
          </p:cNvGraphicFramePr>
          <p:nvPr/>
        </p:nvGraphicFramePr>
        <p:xfrm>
          <a:off x="1754188" y="3108325"/>
          <a:ext cx="1511300" cy="588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57" name="Формула" r:id="rId5" imgW="520560" imgH="203040" progId="Equation.3">
                  <p:embed/>
                </p:oleObj>
              </mc:Choice>
              <mc:Fallback>
                <p:oleObj name="Формула" r:id="rId5" imgW="520560" imgH="20304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4188" y="3108325"/>
                        <a:ext cx="1511300" cy="5889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0" name="Object 3"/>
          <p:cNvGraphicFramePr>
            <a:graphicFrameLocks noChangeAspect="1"/>
          </p:cNvGraphicFramePr>
          <p:nvPr/>
        </p:nvGraphicFramePr>
        <p:xfrm>
          <a:off x="1643042" y="4143380"/>
          <a:ext cx="1768475" cy="588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58" name="Формула" r:id="rId7" imgW="609480" imgH="203040" progId="Equation.3">
                  <p:embed/>
                </p:oleObj>
              </mc:Choice>
              <mc:Fallback>
                <p:oleObj name="Формула" r:id="rId7" imgW="609480" imgH="20304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43042" y="4143380"/>
                        <a:ext cx="1768475" cy="5889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Скругленный прямоугольник 15"/>
          <p:cNvSpPr/>
          <p:nvPr/>
        </p:nvSpPr>
        <p:spPr>
          <a:xfrm>
            <a:off x="928662" y="5286388"/>
            <a:ext cx="571504" cy="571504"/>
          </a:xfrm>
          <a:prstGeom prst="roundRect">
            <a:avLst/>
          </a:prstGeom>
          <a:solidFill>
            <a:srgbClr val="FDBFF1"/>
          </a:solidFill>
          <a:ln>
            <a:solidFill>
              <a:schemeClr val="tx1">
                <a:lumMod val="50000"/>
                <a:lumOff val="50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4</a:t>
            </a:r>
          </a:p>
        </p:txBody>
      </p:sp>
      <p:graphicFrame>
        <p:nvGraphicFramePr>
          <p:cNvPr id="3081" name="Object 9"/>
          <p:cNvGraphicFramePr>
            <a:graphicFrameLocks noChangeAspect="1"/>
          </p:cNvGraphicFramePr>
          <p:nvPr/>
        </p:nvGraphicFramePr>
        <p:xfrm>
          <a:off x="1616075" y="5251450"/>
          <a:ext cx="1806575" cy="588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59" name="Формула" r:id="rId9" imgW="622080" imgH="203040" progId="Equation.3">
                  <p:embed/>
                </p:oleObj>
              </mc:Choice>
              <mc:Fallback>
                <p:oleObj name="Формула" r:id="rId9" imgW="622080" imgH="20304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6075" y="5251450"/>
                        <a:ext cx="1806575" cy="5889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Объект 16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60" name="Формула" r:id="rId11" imgW="114120" imgH="215640" progId="Equation.3">
                  <p:embed/>
                </p:oleObj>
              </mc:Choice>
              <mc:Fallback>
                <p:oleObj name="Формула" r:id="rId11" imgW="114120" imgH="21564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AutoShape 5"/>
          <p:cNvSpPr>
            <a:spLocks noChangeArrowheads="1"/>
          </p:cNvSpPr>
          <p:nvPr/>
        </p:nvSpPr>
        <p:spPr bwMode="auto">
          <a:xfrm>
            <a:off x="4643438" y="1643050"/>
            <a:ext cx="2643206" cy="714380"/>
          </a:xfrm>
          <a:prstGeom prst="wedgeEllipseCallout">
            <a:avLst>
              <a:gd name="adj1" fmla="val -89838"/>
              <a:gd name="adj2" fmla="val 113435"/>
            </a:avLst>
          </a:prstGeom>
          <a:solidFill>
            <a:srgbClr val="BFFCFD"/>
          </a:solidFill>
          <a:ln w="38100">
            <a:solidFill>
              <a:srgbClr val="9900FF"/>
            </a:solidFill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flatTx/>
          </a:bodyPr>
          <a:lstStyle/>
          <a:p>
            <a:r>
              <a:rPr lang="ru-RU" sz="2200" b="1" dirty="0" smtClean="0">
                <a:solidFill>
                  <a:srgbClr val="660066"/>
                </a:solidFill>
                <a:latin typeface="Century Schoolbook" pitchFamily="18" charset="0"/>
              </a:rPr>
              <a:t>НЕВЕРНО!</a:t>
            </a:r>
            <a:endParaRPr lang="ru-RU" sz="2200" b="1" dirty="0">
              <a:solidFill>
                <a:srgbClr val="660066"/>
              </a:solidFill>
              <a:latin typeface="Century Schoolbook" pitchFamily="18" charset="0"/>
            </a:endParaRPr>
          </a:p>
        </p:txBody>
      </p:sp>
      <p:graphicFrame>
        <p:nvGraphicFramePr>
          <p:cNvPr id="3084" name="Object 2"/>
          <p:cNvGraphicFramePr>
            <a:graphicFrameLocks noChangeAspect="1"/>
          </p:cNvGraphicFramePr>
          <p:nvPr/>
        </p:nvGraphicFramePr>
        <p:xfrm>
          <a:off x="2428861" y="857232"/>
          <a:ext cx="4071966" cy="69037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61" name="Формула" r:id="rId13" imgW="1346040" imgH="228600" progId="Equation.3">
                  <p:embed/>
                </p:oleObj>
              </mc:Choice>
              <mc:Fallback>
                <p:oleObj name="Формула" r:id="rId13" imgW="1346040" imgH="2286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28861" y="857232"/>
                        <a:ext cx="4071966" cy="69037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xit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xit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2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22" presetClass="exit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3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</p:childTnLst>
        </p:cTn>
      </p:par>
    </p:tnLst>
    <p:bldLst>
      <p:bldP spid="3" grpId="0" animBg="1"/>
      <p:bldP spid="13" grpId="0" animBg="1"/>
      <p:bldP spid="13" grpId="1" animBg="1"/>
      <p:bldP spid="14" grpId="0" animBg="1"/>
      <p:bldP spid="14" grpId="1" animBg="1"/>
      <p:bldP spid="18" grpId="0" animBg="1"/>
      <p:bldP spid="18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5"/>
          <p:cNvSpPr>
            <a:spLocks noChangeArrowheads="1"/>
          </p:cNvSpPr>
          <p:nvPr/>
        </p:nvSpPr>
        <p:spPr bwMode="auto">
          <a:xfrm>
            <a:off x="3714744" y="2500306"/>
            <a:ext cx="2357454" cy="714380"/>
          </a:xfrm>
          <a:prstGeom prst="wedgeEllipseCallout">
            <a:avLst>
              <a:gd name="adj1" fmla="val -89838"/>
              <a:gd name="adj2" fmla="val 113435"/>
            </a:avLst>
          </a:prstGeom>
          <a:solidFill>
            <a:srgbClr val="FFE5F1"/>
          </a:solidFill>
          <a:ln w="38100">
            <a:solidFill>
              <a:srgbClr val="C00000"/>
            </a:solidFill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flatTx/>
          </a:bodyPr>
          <a:lstStyle/>
          <a:p>
            <a:pPr algn="ctr"/>
            <a:r>
              <a:rPr lang="ru-RU" sz="2400" b="1" dirty="0">
                <a:solidFill>
                  <a:srgbClr val="FF0000"/>
                </a:solidFill>
                <a:latin typeface="Century Schoolbook" pitchFamily="18" charset="0"/>
              </a:rPr>
              <a:t>ВЕРНО!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928662" y="2071678"/>
            <a:ext cx="571504" cy="571504"/>
          </a:xfrm>
          <a:prstGeom prst="roundRect">
            <a:avLst/>
          </a:prstGeom>
          <a:solidFill>
            <a:srgbClr val="FDBFF1"/>
          </a:solidFill>
          <a:ln>
            <a:solidFill>
              <a:schemeClr val="tx1">
                <a:lumMod val="50000"/>
                <a:lumOff val="50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928662" y="3143248"/>
            <a:ext cx="571504" cy="571504"/>
          </a:xfrm>
          <a:prstGeom prst="roundRect">
            <a:avLst/>
          </a:prstGeom>
          <a:solidFill>
            <a:srgbClr val="FDBFF1"/>
          </a:solidFill>
          <a:ln>
            <a:solidFill>
              <a:schemeClr val="tx1">
                <a:lumMod val="50000"/>
                <a:lumOff val="50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928662" y="4214818"/>
            <a:ext cx="571504" cy="571504"/>
          </a:xfrm>
          <a:prstGeom prst="roundRect">
            <a:avLst/>
          </a:prstGeom>
          <a:solidFill>
            <a:srgbClr val="FDBFF1"/>
          </a:solidFill>
          <a:ln>
            <a:solidFill>
              <a:schemeClr val="tx1">
                <a:lumMod val="50000"/>
                <a:lumOff val="50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3" name="AutoShape 5"/>
          <p:cNvSpPr>
            <a:spLocks noChangeArrowheads="1"/>
          </p:cNvSpPr>
          <p:nvPr/>
        </p:nvSpPr>
        <p:spPr bwMode="auto">
          <a:xfrm>
            <a:off x="3714744" y="4572008"/>
            <a:ext cx="2643206" cy="714380"/>
          </a:xfrm>
          <a:prstGeom prst="wedgeEllipseCallout">
            <a:avLst>
              <a:gd name="adj1" fmla="val -89838"/>
              <a:gd name="adj2" fmla="val 113435"/>
            </a:avLst>
          </a:prstGeom>
          <a:solidFill>
            <a:srgbClr val="BFFCFD"/>
          </a:solidFill>
          <a:ln w="38100">
            <a:solidFill>
              <a:srgbClr val="9900FF"/>
            </a:solidFill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flatTx/>
          </a:bodyPr>
          <a:lstStyle/>
          <a:p>
            <a:r>
              <a:rPr lang="ru-RU" sz="2200" b="1" dirty="0" smtClean="0">
                <a:solidFill>
                  <a:srgbClr val="660066"/>
                </a:solidFill>
                <a:latin typeface="Century Schoolbook" pitchFamily="18" charset="0"/>
              </a:rPr>
              <a:t>НЕВЕРНО!</a:t>
            </a:r>
            <a:endParaRPr lang="ru-RU" sz="2200" b="1" dirty="0">
              <a:solidFill>
                <a:srgbClr val="660066"/>
              </a:solidFill>
              <a:latin typeface="Century Schoolbook" pitchFamily="18" charset="0"/>
            </a:endParaRPr>
          </a:p>
        </p:txBody>
      </p:sp>
      <p:sp>
        <p:nvSpPr>
          <p:cNvPr id="14" name="AutoShape 5"/>
          <p:cNvSpPr>
            <a:spLocks noChangeArrowheads="1"/>
          </p:cNvSpPr>
          <p:nvPr/>
        </p:nvSpPr>
        <p:spPr bwMode="auto">
          <a:xfrm>
            <a:off x="3643306" y="3571876"/>
            <a:ext cx="2643206" cy="714380"/>
          </a:xfrm>
          <a:prstGeom prst="wedgeEllipseCallout">
            <a:avLst>
              <a:gd name="adj1" fmla="val -89838"/>
              <a:gd name="adj2" fmla="val 113435"/>
            </a:avLst>
          </a:prstGeom>
          <a:solidFill>
            <a:srgbClr val="BFFCFD"/>
          </a:solidFill>
          <a:ln w="38100">
            <a:solidFill>
              <a:srgbClr val="9900FF"/>
            </a:solidFill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flatTx/>
          </a:bodyPr>
          <a:lstStyle/>
          <a:p>
            <a:r>
              <a:rPr lang="ru-RU" sz="2200" b="1" dirty="0" smtClean="0">
                <a:solidFill>
                  <a:srgbClr val="660066"/>
                </a:solidFill>
                <a:latin typeface="Century Schoolbook" pitchFamily="18" charset="0"/>
              </a:rPr>
              <a:t>НЕВЕРНО!</a:t>
            </a:r>
            <a:endParaRPr lang="ru-RU" sz="2200" b="1" dirty="0">
              <a:solidFill>
                <a:srgbClr val="660066"/>
              </a:solidFill>
              <a:latin typeface="Century Schoolbook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42910" y="714356"/>
            <a:ext cx="489749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660033"/>
                </a:solidFill>
                <a:latin typeface="Century Schoolbook" pitchFamily="18" charset="0"/>
              </a:rPr>
              <a:t>8. Упростите выражение</a:t>
            </a:r>
            <a:endParaRPr lang="ru-RU" sz="2800" b="1" dirty="0">
              <a:solidFill>
                <a:srgbClr val="660033"/>
              </a:solidFill>
              <a:latin typeface="Century Schoolbook" pitchFamily="18" charset="0"/>
            </a:endParaRPr>
          </a:p>
        </p:txBody>
      </p:sp>
      <p:graphicFrame>
        <p:nvGraphicFramePr>
          <p:cNvPr id="20483" name="Object 3"/>
          <p:cNvGraphicFramePr>
            <a:graphicFrameLocks noChangeAspect="1"/>
          </p:cNvGraphicFramePr>
          <p:nvPr/>
        </p:nvGraphicFramePr>
        <p:xfrm>
          <a:off x="1928794" y="2071678"/>
          <a:ext cx="257175" cy="477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80" name="Формула" r:id="rId3" imgW="88560" imgH="164880" progId="Equation.3">
                  <p:embed/>
                </p:oleObj>
              </mc:Choice>
              <mc:Fallback>
                <p:oleObj name="Формула" r:id="rId3" imgW="88560" imgH="16488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28794" y="2071678"/>
                        <a:ext cx="257175" cy="4778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Управляющая кнопка: далее 22">
            <a:hlinkClick r:id="" action="ppaction://hlinkshowjump?jump=nextslide" highlightClick="1"/>
          </p:cNvPr>
          <p:cNvSpPr/>
          <p:nvPr/>
        </p:nvSpPr>
        <p:spPr>
          <a:xfrm>
            <a:off x="7786710" y="5643578"/>
            <a:ext cx="714380" cy="642942"/>
          </a:xfrm>
          <a:prstGeom prst="actionButtonForwardNext">
            <a:avLst/>
          </a:prstGeom>
          <a:solidFill>
            <a:srgbClr val="FED6E5"/>
          </a:solidFill>
          <a:ln>
            <a:solidFill>
              <a:srgbClr val="660033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800" b="1" dirty="0" smtClean="0">
              <a:solidFill>
                <a:srgbClr val="FF0000"/>
              </a:solidFill>
            </a:endParaRPr>
          </a:p>
        </p:txBody>
      </p:sp>
      <p:graphicFrame>
        <p:nvGraphicFramePr>
          <p:cNvPr id="3079" name="Object 3"/>
          <p:cNvGraphicFramePr>
            <a:graphicFrameLocks noChangeAspect="1"/>
          </p:cNvGraphicFramePr>
          <p:nvPr/>
        </p:nvGraphicFramePr>
        <p:xfrm>
          <a:off x="1857356" y="3071810"/>
          <a:ext cx="517525" cy="588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81" name="Формула" r:id="rId5" imgW="177480" imgH="203040" progId="Equation.3">
                  <p:embed/>
                </p:oleObj>
              </mc:Choice>
              <mc:Fallback>
                <p:oleObj name="Формула" r:id="rId5" imgW="177480" imgH="20304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57356" y="3071810"/>
                        <a:ext cx="517525" cy="5889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0" name="Object 3"/>
          <p:cNvGraphicFramePr>
            <a:graphicFrameLocks noChangeAspect="1"/>
          </p:cNvGraphicFramePr>
          <p:nvPr/>
        </p:nvGraphicFramePr>
        <p:xfrm>
          <a:off x="1857356" y="4143380"/>
          <a:ext cx="515938" cy="588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82" name="Формула" r:id="rId7" imgW="177480" imgH="203040" progId="Equation.3">
                  <p:embed/>
                </p:oleObj>
              </mc:Choice>
              <mc:Fallback>
                <p:oleObj name="Формула" r:id="rId7" imgW="177480" imgH="20304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57356" y="4143380"/>
                        <a:ext cx="515938" cy="5889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Скругленный прямоугольник 15"/>
          <p:cNvSpPr/>
          <p:nvPr/>
        </p:nvSpPr>
        <p:spPr>
          <a:xfrm>
            <a:off x="928662" y="5286388"/>
            <a:ext cx="571504" cy="571504"/>
          </a:xfrm>
          <a:prstGeom prst="roundRect">
            <a:avLst/>
          </a:prstGeom>
          <a:solidFill>
            <a:srgbClr val="FDBFF1"/>
          </a:solidFill>
          <a:ln>
            <a:solidFill>
              <a:schemeClr val="tx1">
                <a:lumMod val="50000"/>
                <a:lumOff val="50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4</a:t>
            </a:r>
          </a:p>
        </p:txBody>
      </p:sp>
      <p:graphicFrame>
        <p:nvGraphicFramePr>
          <p:cNvPr id="3081" name="Object 9"/>
          <p:cNvGraphicFramePr>
            <a:graphicFrameLocks noChangeAspect="1"/>
          </p:cNvGraphicFramePr>
          <p:nvPr/>
        </p:nvGraphicFramePr>
        <p:xfrm>
          <a:off x="1857356" y="5214950"/>
          <a:ext cx="515938" cy="588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83" name="Формула" r:id="rId9" imgW="177480" imgH="203040" progId="Equation.3">
                  <p:embed/>
                </p:oleObj>
              </mc:Choice>
              <mc:Fallback>
                <p:oleObj name="Формула" r:id="rId9" imgW="177480" imgH="20304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57356" y="5214950"/>
                        <a:ext cx="515938" cy="5889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Объект 16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84" name="Формула" r:id="rId11" imgW="114120" imgH="215640" progId="Equation.3">
                  <p:embed/>
                </p:oleObj>
              </mc:Choice>
              <mc:Fallback>
                <p:oleObj name="Формула" r:id="rId11" imgW="114120" imgH="21564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AutoShape 5"/>
          <p:cNvSpPr>
            <a:spLocks noChangeArrowheads="1"/>
          </p:cNvSpPr>
          <p:nvPr/>
        </p:nvSpPr>
        <p:spPr bwMode="auto">
          <a:xfrm>
            <a:off x="3571868" y="1571612"/>
            <a:ext cx="2643206" cy="714380"/>
          </a:xfrm>
          <a:prstGeom prst="wedgeEllipseCallout">
            <a:avLst>
              <a:gd name="adj1" fmla="val -89838"/>
              <a:gd name="adj2" fmla="val 113435"/>
            </a:avLst>
          </a:prstGeom>
          <a:solidFill>
            <a:srgbClr val="BFFCFD"/>
          </a:solidFill>
          <a:ln w="38100">
            <a:solidFill>
              <a:srgbClr val="9900FF"/>
            </a:solidFill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flatTx/>
          </a:bodyPr>
          <a:lstStyle/>
          <a:p>
            <a:r>
              <a:rPr lang="ru-RU" sz="2200" b="1" dirty="0" smtClean="0">
                <a:solidFill>
                  <a:srgbClr val="660066"/>
                </a:solidFill>
                <a:latin typeface="Century Schoolbook" pitchFamily="18" charset="0"/>
              </a:rPr>
              <a:t>НЕВЕРНО!</a:t>
            </a:r>
            <a:endParaRPr lang="ru-RU" sz="2200" b="1" dirty="0">
              <a:solidFill>
                <a:srgbClr val="660066"/>
              </a:solidFill>
              <a:latin typeface="Century Schoolbook" pitchFamily="18" charset="0"/>
            </a:endParaRPr>
          </a:p>
        </p:txBody>
      </p:sp>
      <p:graphicFrame>
        <p:nvGraphicFramePr>
          <p:cNvPr id="3084" name="Object 2"/>
          <p:cNvGraphicFramePr>
            <a:graphicFrameLocks noChangeAspect="1"/>
          </p:cNvGraphicFramePr>
          <p:nvPr/>
        </p:nvGraphicFramePr>
        <p:xfrm>
          <a:off x="5643570" y="428604"/>
          <a:ext cx="1803311" cy="12858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85" name="Формула" r:id="rId13" imgW="711000" imgH="507960" progId="Equation.3">
                  <p:embed/>
                </p:oleObj>
              </mc:Choice>
              <mc:Fallback>
                <p:oleObj name="Формула" r:id="rId13" imgW="711000" imgH="50796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43570" y="428604"/>
                        <a:ext cx="1803311" cy="128588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xit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22" presetClass="exit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2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22" presetClass="exit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3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</p:childTnLst>
        </p:cTn>
      </p:par>
    </p:tnLst>
    <p:bldLst>
      <p:bldP spid="3" grpId="0" animBg="1"/>
      <p:bldP spid="13" grpId="0" animBg="1"/>
      <p:bldP spid="13" grpId="1" animBg="1"/>
      <p:bldP spid="14" grpId="0" animBg="1"/>
      <p:bldP spid="14" grpId="1" animBg="1"/>
      <p:bldP spid="18" grpId="0" animBg="1"/>
      <p:bldP spid="18" grpId="1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275</TotalTime>
  <Words>199</Words>
  <Application>Microsoft Office PowerPoint</Application>
  <PresentationFormat>Экран (4:3)</PresentationFormat>
  <Paragraphs>100</Paragraphs>
  <Slides>11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3" baseType="lpstr">
      <vt:lpstr>Тема Office</vt:lpstr>
      <vt:lpstr>Формула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Смарт</dc:creator>
  <cp:lastModifiedBy>User</cp:lastModifiedBy>
  <cp:revision>40</cp:revision>
  <dcterms:created xsi:type="dcterms:W3CDTF">2013-01-21T18:17:00Z</dcterms:created>
  <dcterms:modified xsi:type="dcterms:W3CDTF">2019-02-02T10:47:38Z</dcterms:modified>
</cp:coreProperties>
</file>